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98" r:id="rId5"/>
    <p:sldId id="399" r:id="rId6"/>
    <p:sldId id="400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82" d="100"/>
          <a:sy n="82" d="100"/>
        </p:scale>
        <p:origin x="15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14.12.2021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14.12.2021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14.12.2021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Šance &amp; Riziká</a:t>
            </a:r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Akým šanciam a rizikám čelíte pri realizácii vášho projektu? Ako môžu limitovať úspech vášho projektu?  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vaše krátkodobé a dlhodobé stratégie, ako využiť šance a minimalizovať riziká?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Ako môžete zvýšiť vaše silné stránky, aby bolo možné využiť príležitosti?  Ako môžete minimalizovať slabé stránky, ktoré by mohli byť zneužité externými hrozbami? </a:t>
            </a: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079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Šance &amp; Riziká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sk-SK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</a:p>
          <a:p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trengths)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>
              <a:spcAft>
                <a:spcPts val="500"/>
              </a:spcAft>
              <a:buClr>
                <a:srgbClr val="3C7486"/>
              </a:buClr>
            </a:pPr>
            <a:endParaRPr lang="en-GB" sz="788" dirty="0">
              <a:solidFill>
                <a:srgbClr val="000000"/>
              </a:solidFill>
              <a:latin typeface="Montserrat"/>
              <a:cs typeface="Times New Roman" panose="02020603050405020304" pitchFamily="18" charset="0"/>
            </a:endParaRPr>
          </a:p>
          <a:p>
            <a:pPr indent="-91440">
              <a:spcAft>
                <a:spcPts val="500"/>
              </a:spcAft>
              <a:buClr>
                <a:srgbClr val="3C7486"/>
              </a:buClr>
            </a:pPr>
            <a:r>
              <a:rPr lang="sk-SK" sz="1000" i="1" dirty="0">
                <a:latin typeface="Montserrat" pitchFamily="50" charset="0"/>
              </a:rPr>
              <a:t>Čo robíte dobre? Aké interné zdroje máte? Aké výhody máte v porovnaní </a:t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s konkurenciou? 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425137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Slabé stránky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eaknesses)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endParaRPr lang="en-US" sz="1100" dirty="0">
              <a:solidFill>
                <a:srgbClr val="3C7486"/>
              </a:solidFill>
              <a:latin typeface="Montserrat"/>
            </a:endParaRPr>
          </a:p>
          <a:p>
            <a:r>
              <a:rPr lang="sk-SK" sz="1000" i="1" dirty="0">
                <a:latin typeface="Montserrat" pitchFamily="50" charset="0"/>
              </a:rPr>
              <a:t>Čo chýba vášmu projektu? V čom má váš projekt obmedzené zdroje? Ktoré oblasti je potrebné vylepšiť, aby ste dosiahli svoje ciele? 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79543" y="4150270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Hrozby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hreats)</a:t>
            </a:r>
            <a:endParaRPr lang="sk-SK" sz="1500" dirty="0">
              <a:latin typeface="Montserrat"/>
              <a:ea typeface="Times New Roman" panose="02020603050405020304" pitchFamily="18" charset="0"/>
            </a:endParaRPr>
          </a:p>
          <a:p>
            <a:endParaRPr lang="en-US" sz="105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000" i="1" dirty="0">
                <a:latin typeface="Montserrat" pitchFamily="50" charset="0"/>
              </a:rPr>
              <a:t>Akým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rizikám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čelíte</a:t>
            </a:r>
            <a:r>
              <a:rPr lang="en-GB" sz="1000" i="1" dirty="0">
                <a:latin typeface="Montserrat" pitchFamily="50" charset="0"/>
              </a:rPr>
              <a:t> </a:t>
            </a:r>
            <a:r>
              <a:rPr lang="sk-SK" sz="1000" i="1" dirty="0">
                <a:latin typeface="Montserrat" pitchFamily="50" charset="0"/>
              </a:rPr>
              <a:t>v súvislosti so súčasnou a budúcou politickou, ekonomickou, sociálnou, technologickou, právnou </a:t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a environmentálnou situáciu? </a:t>
            </a: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00216" y="4150270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Príležitosti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000" i="1" dirty="0">
                <a:latin typeface="Montserrat" pitchFamily="50" charset="0"/>
              </a:rPr>
              <a:t>Aké šance máte v súvislosti so súčasnou a budúcou politickou, ekonomickou, sociálnou, technologickou, právnou </a:t>
            </a:r>
            <a:br>
              <a:rPr lang="en-GB" sz="1000" i="1" dirty="0">
                <a:latin typeface="Montserrat" pitchFamily="50" charset="0"/>
              </a:rPr>
            </a:br>
            <a:r>
              <a:rPr lang="sk-SK" sz="1000" i="1" dirty="0">
                <a:latin typeface="Montserrat" pitchFamily="50" charset="0"/>
              </a:rPr>
              <a:t>a environmentálnou situáciu? 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5270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sk-SK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Silné stránky</a:t>
            </a:r>
          </a:p>
          <a:p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trengths)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825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Slabé stránky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eaknesses)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pPr marL="128588" indent="-128588">
              <a:buFontTx/>
              <a:buChar char="-"/>
            </a:pPr>
            <a:endParaRPr lang="en-US" sz="788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81788" y="4150270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Hrozby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hreats)</a:t>
            </a: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150270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sk-SK" sz="1500" b="1" dirty="0">
                <a:latin typeface="Montserrat"/>
                <a:ea typeface="Times New Roman" panose="02020603050405020304" pitchFamily="18" charset="0"/>
              </a:rPr>
              <a:t>Príležitosti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 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i="1" dirty="0">
                <a:latin typeface="Montserrat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sk-SK" i="1" dirty="0"/>
              <a:t>Môj projekt</a:t>
            </a:r>
            <a:r>
              <a:rPr lang="en-GB" i="1" noProof="0" dirty="0"/>
              <a:t>:</a:t>
            </a:r>
            <a:br>
              <a:rPr lang="en-GB" noProof="0" dirty="0"/>
            </a:br>
            <a:r>
              <a:rPr lang="sk-SK" dirty="0"/>
              <a:t>Šance &amp; Riziká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094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223</Words>
  <Application>Microsoft Office PowerPoint</Application>
  <PresentationFormat>Prezentácia na obrazovke (4:3)</PresentationFormat>
  <Paragraphs>65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Verdana</vt:lpstr>
      <vt:lpstr>Wingdings</vt:lpstr>
      <vt:lpstr>WU 4:3</vt:lpstr>
      <vt:lpstr>Šance &amp; Riziká</vt:lpstr>
      <vt:lpstr>Šance &amp; Riziká</vt:lpstr>
      <vt:lpstr>Môj projekt: Šance &amp; Riziká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2021-12-14T16:13:31Z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