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customXml/itemProps1.xml" ContentType="application/vnd.openxmlformats-officedocument.customXmlProperties+xml"/>
  <Override PartName="/customXml/itemProps2.xml" ContentType="application/vnd.openxmlformats-officedocument.customXmlProperties+xml"/>
  <Override PartName="/customXml/itemProps3.xml" ContentType="application/vnd.openxmlformats-officedocument.customXmlProperties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notesMasters/notesMaster1.xml" ContentType="application/vnd.openxmlformats-officedocument.presentationml.notesMaster+xml"/>
  <Override PartName="/ppt/handoutMasters/handoutMaster1.xml" ContentType="application/vnd.openxmlformats-officedocument.presentationml.handoutMaster+xml"/>
  <Override PartName="/ppt/tags/tag1.xml" ContentType="application/vnd.openxmlformats-officedocument.presentationml.tags+xml"/>
  <Override PartName="/ppt/commentAuthors.xml" ContentType="application/vnd.openxmlformats-officedocument.presentationml.commentAuthors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theme/theme2.xml" ContentType="application/vnd.openxmlformats-officedocument.theme+xml"/>
  <Override PartName="/ppt/theme/theme3.xml" ContentType="application/vnd.openxmlformats-officedocument.theme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  <Override PartName="/ppt/revisionInfo.xml" ContentType="application/vnd.ms-powerpoint.revisioninfo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removePersonalInfoOnSave="1" saveSubsetFonts="1">
  <p:sldMasterIdLst>
    <p:sldMasterId id="2147483660" r:id="rId4"/>
  </p:sldMasterIdLst>
  <p:notesMasterIdLst>
    <p:notesMasterId r:id="rId10"/>
  </p:notesMasterIdLst>
  <p:handoutMasterIdLst>
    <p:handoutMasterId r:id="rId11"/>
  </p:handoutMasterIdLst>
  <p:sldIdLst>
    <p:sldId id="395" r:id="rId5"/>
    <p:sldId id="396" r:id="rId6"/>
    <p:sldId id="397" r:id="rId7"/>
    <p:sldId id="398" r:id="rId8"/>
    <p:sldId id="399" r:id="rId9"/>
  </p:sldIdLst>
  <p:sldSz cx="9144000" cy="6858000" type="screen4x3"/>
  <p:notesSz cx="6797675" cy="9926638"/>
  <p:custDataLst>
    <p:tags r:id="rId12"/>
  </p:custDataLst>
  <p:defaultTextStyle>
    <a:defPPr>
      <a:defRPr lang="de-DE"/>
    </a:defPPr>
    <a:lvl1pPr marL="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1pPr>
    <a:lvl2pPr marL="5486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2pPr>
    <a:lvl3pPr marL="10972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3pPr>
    <a:lvl4pPr marL="16459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4pPr>
    <a:lvl5pPr marL="219456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5pPr>
    <a:lvl6pPr marL="274320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216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 userDrawn="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  <p:ext uri="{2D200454-40CA-4A62-9FC3-DE9A4176ACB9}">
      <p15:notesGuideLst xmlns:p15="http://schemas.microsoft.com/office/powerpoint/2012/main">
        <p15:guide id="1" orient="horz" pos="3127" userDrawn="1">
          <p15:clr>
            <a:srgbClr val="A4A3A4"/>
          </p15:clr>
        </p15:guide>
        <p15:guide id="2" pos="2141" userDrawn="1">
          <p15:clr>
            <a:srgbClr val="A4A3A4"/>
          </p15:clr>
        </p15:guide>
      </p15:notesGuideLst>
    </p:ext>
  </p:extLst>
</p:presentation>
</file>

<file path=ppt/commentAuthors.xml><?xml version="1.0" encoding="utf-8"?>
<p:cmAuthorLst xmlns:a="http://schemas.openxmlformats.org/drawingml/2006/main" xmlns:r="http://schemas.openxmlformats.org/officeDocument/2006/relationships" xmlns:p="http://schemas.openxmlformats.org/presentationml/2006/main">
  <p:cmAuthor id="9" name="Autor" initials="A" lastIdx="0" clrIdx="8"/>
</p:cmAuthorLst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99"/>
    <a:srgbClr val="CBDDEF"/>
    <a:srgbClr val="0096D3"/>
    <a:srgbClr val="E7EFF7"/>
    <a:srgbClr val="159DD3"/>
    <a:srgbClr val="0C94B7"/>
    <a:srgbClr val="41B4CE"/>
    <a:srgbClr val="73BAD1"/>
    <a:srgbClr val="65B4C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revisionInfo.xml><?xml version="1.0" encoding="utf-8"?>
<p1510:revInfo xmlns:a="http://schemas.openxmlformats.org/drawingml/2006/main" xmlns:r="http://schemas.openxmlformats.org/officeDocument/2006/relationships" xmlns:p1510="http://schemas.microsoft.com/office/powerpoint/2015/10/main"/>
</file>

<file path=ppt/tableStyles.xml><?xml version="1.0" encoding="utf-8"?>
<a:tblStyleLst xmlns:a="http://schemas.openxmlformats.org/drawingml/2006/main" def="{5C22544A-7EE6-4342-B048-85BDC9FD1C3A}">
  <a:tblStyle styleId="{D27102A9-8310-4765-A935-A1911B00CA55}" styleName="Helle Formatvorlage 1 - Akzent 4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4"/>
              </a:solidFill>
            </a:ln>
          </a:top>
          <a:bottom>
            <a:ln w="12700" cmpd="sng">
              <a:solidFill>
                <a:schemeClr val="accent4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4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4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4"/>
              </a:solidFill>
            </a:ln>
          </a:bottom>
        </a:tcBdr>
        <a:fill>
          <a:noFill/>
        </a:fill>
      </a:tcStyle>
    </a:firstRow>
  </a:tblStyle>
  <a:tblStyle styleId="{3B4B98B0-60AC-42C2-AFA5-B58CD77FA1E5}" styleName="Helle Formatvorlage 1 - Akzent 1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1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1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1"/>
              </a:solidFill>
            </a:ln>
          </a:bottom>
        </a:tcBdr>
        <a:fill>
          <a:noFill/>
        </a:fill>
      </a:tcStyle>
    </a:firstRow>
  </a:tblStyle>
  <a:tblStyle styleId="{68D230F3-CF80-4859-8CE7-A43EE81993B5}" styleName="Helle Formatvorlage 1 - Akzent 6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 w="12700" cmpd="sng">
              <a:solidFill>
                <a:schemeClr val="accent6"/>
              </a:solidFill>
            </a:ln>
          </a:top>
          <a:bottom>
            <a:ln w="12700" cmpd="sng">
              <a:solidFill>
                <a:schemeClr val="accent6"/>
              </a:solidFill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  <a:band1H>
      <a:tcStyle>
        <a:tcBdr/>
        <a:fill>
          <a:solidFill>
            <a:schemeClr val="accent6">
              <a:alpha val="2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6">
              <a:alpha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12700" cmpd="sng">
              <a:solidFill>
                <a:schemeClr val="accent6"/>
              </a:solidFill>
            </a:ln>
          </a:top>
        </a:tcBdr>
        <a:fill>
          <a:noFill/>
        </a:fill>
      </a:tcStyle>
    </a:lastRow>
    <a:firstRow>
      <a:tcTxStyle b="on"/>
      <a:tcStyle>
        <a:tcBdr>
          <a:bottom>
            <a:ln w="12700" cmpd="sng">
              <a:solidFill>
                <a:schemeClr val="accent6"/>
              </a:solidFill>
            </a:ln>
          </a:bottom>
        </a:tcBdr>
        <a:fill>
          <a:noFill/>
        </a:fill>
      </a:tcStyle>
    </a:firstRow>
  </a:tblStyle>
  <a:tblStyle styleId="{5C22544A-7EE6-4342-B048-85BDC9FD1C3A}" styleName="Mittlere Formatvorlage 2 - Akz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B301B821-A1FF-4177-AEE7-76D212191A09}" styleName="Mittlere Formatvorlage 1 - Akzent 1">
    <a:wholeTbl>
      <a:tcTxStyle>
        <a:fontRef idx="minor">
          <a:scrgbClr r="0" g="0" b="0"/>
        </a:fontRef>
        <a:schemeClr val="dk1"/>
      </a:tcTxStyle>
      <a:tcStyle>
        <a:tcBdr>
          <a:left>
            <a:ln w="12700" cmpd="sng">
              <a:solidFill>
                <a:schemeClr val="accent1"/>
              </a:solidFill>
            </a:ln>
          </a:left>
          <a:right>
            <a:ln w="12700" cmpd="sng">
              <a:solidFill>
                <a:schemeClr val="accent1"/>
              </a:solidFill>
            </a:ln>
          </a:right>
          <a:top>
            <a:ln w="12700" cmpd="sng">
              <a:solidFill>
                <a:schemeClr val="accent1"/>
              </a:solidFill>
            </a:ln>
          </a:top>
          <a:bottom>
            <a:ln w="12700" cmpd="sng">
              <a:solidFill>
                <a:schemeClr val="accent1"/>
              </a:solidFill>
            </a:ln>
          </a:bottom>
          <a:insideH>
            <a:ln w="12700" cmpd="sng">
              <a:solidFill>
                <a:schemeClr val="accent1"/>
              </a:solidFill>
            </a:ln>
          </a:insideH>
          <a:insideV>
            <a:ln>
              <a:noFill/>
            </a:ln>
          </a:insideV>
        </a:tcBdr>
        <a:fill>
          <a:solidFill>
            <a:schemeClr val="lt1"/>
          </a:solidFill>
        </a:fill>
      </a:tcStyle>
    </a:wholeTbl>
    <a:band1H>
      <a:tcStyle>
        <a:tcBdr/>
        <a:fill>
          <a:solidFill>
            <a:schemeClr val="accent1">
              <a:tint val="20000"/>
            </a:schemeClr>
          </a:solidFill>
        </a:fill>
      </a:tcStyle>
    </a:band1H>
    <a:band1V>
      <a:tcStyle>
        <a:tcBdr/>
        <a:fill>
          <a:solidFill>
            <a:schemeClr val="accent1">
              <a:tint val="20000"/>
            </a:schemeClr>
          </a:solidFill>
        </a:fill>
      </a:tcStyle>
    </a:band1V>
    <a:lastCol>
      <a:tcTxStyle b="on"/>
      <a:tcStyle>
        <a:tcBdr/>
      </a:tcStyle>
    </a:lastCol>
    <a:firstCol>
      <a:tcTxStyle b="on"/>
      <a:tcStyle>
        <a:tcBdr/>
      </a:tcStyle>
    </a:firstCol>
    <a:lastRow>
      <a:tcTxStyle b="on"/>
      <a:tcStyle>
        <a:tcBdr>
          <a:top>
            <a:ln w="50800" cmpd="dbl">
              <a:solidFill>
                <a:schemeClr val="accent1"/>
              </a:solidFill>
            </a:ln>
          </a:top>
        </a:tcBdr>
        <a:fill>
          <a:solidFill>
            <a:schemeClr val="lt1"/>
          </a:solidFill>
        </a:fill>
      </a:tcStyle>
    </a:lastRow>
    <a:firstRow>
      <a:tcTxStyle b="on">
        <a:fontRef idx="minor">
          <a:scrgbClr r="0" g="0" b="0"/>
        </a:fontRef>
        <a:schemeClr val="lt1"/>
      </a:tcTxStyle>
      <a:tcStyle>
        <a:tcBdr/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4818" autoAdjust="0"/>
    <p:restoredTop sz="96379" autoAdjust="0"/>
  </p:normalViewPr>
  <p:slideViewPr>
    <p:cSldViewPr snapToGrid="0" showGuides="1">
      <p:cViewPr varScale="1">
        <p:scale>
          <a:sx n="94" d="100"/>
          <a:sy n="94" d="100"/>
        </p:scale>
        <p:origin x="636" y="78"/>
      </p:cViewPr>
      <p:guideLst>
        <p:guide orient="horz" pos="2160"/>
        <p:guide pos="2880"/>
      </p:guideLst>
    </p:cSldViewPr>
  </p:slideViewPr>
  <p:outlineViewPr>
    <p:cViewPr>
      <p:scale>
        <a:sx n="33" d="100"/>
        <a:sy n="33" d="100"/>
      </p:scale>
      <p:origin x="0" y="-23622"/>
    </p:cViewPr>
  </p:outlineViewPr>
  <p:notesTextViewPr>
    <p:cViewPr>
      <p:scale>
        <a:sx n="1" d="1"/>
        <a:sy n="1" d="1"/>
      </p:scale>
      <p:origin x="0" y="0"/>
    </p:cViewPr>
  </p:notesTextViewPr>
  <p:sorterViewPr>
    <p:cViewPr>
      <p:scale>
        <a:sx n="100" d="100"/>
        <a:sy n="100" d="100"/>
      </p:scale>
      <p:origin x="0" y="0"/>
    </p:cViewPr>
  </p:sorterViewPr>
  <p:notesViewPr>
    <p:cSldViewPr snapToGrid="0" showGuides="1">
      <p:cViewPr varScale="1">
        <p:scale>
          <a:sx n="86" d="100"/>
          <a:sy n="86" d="100"/>
        </p:scale>
        <p:origin x="3864" y="96"/>
      </p:cViewPr>
      <p:guideLst>
        <p:guide orient="horz" pos="3127"/>
        <p:guide pos="2141"/>
      </p:guideLst>
    </p:cSldViewPr>
  </p:notes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4.xml"/><Relationship Id="rId13" Type="http://schemas.openxmlformats.org/officeDocument/2006/relationships/commentAuthors" Target="commentAuthors.xml"/><Relationship Id="rId3" Type="http://schemas.openxmlformats.org/officeDocument/2006/relationships/customXml" Target="../customXml/item3.xml"/><Relationship Id="rId7" Type="http://schemas.openxmlformats.org/officeDocument/2006/relationships/slide" Target="slides/slide3.xml"/><Relationship Id="rId12" Type="http://schemas.openxmlformats.org/officeDocument/2006/relationships/tags" Target="tags/tag1.xml"/><Relationship Id="rId17" Type="http://schemas.openxmlformats.org/officeDocument/2006/relationships/tableStyles" Target="tableStyles.xml"/><Relationship Id="rId2" Type="http://schemas.openxmlformats.org/officeDocument/2006/relationships/customXml" Target="../customXml/item2.xml"/><Relationship Id="rId16" Type="http://schemas.openxmlformats.org/officeDocument/2006/relationships/theme" Target="theme/theme1.xml"/><Relationship Id="rId1" Type="http://schemas.openxmlformats.org/officeDocument/2006/relationships/customXml" Target="../customXml/item1.xml"/><Relationship Id="rId6" Type="http://schemas.openxmlformats.org/officeDocument/2006/relationships/slide" Target="slides/slide2.xml"/><Relationship Id="rId11" Type="http://schemas.openxmlformats.org/officeDocument/2006/relationships/handoutMaster" Target="handoutMasters/handoutMaster1.xml"/><Relationship Id="rId5" Type="http://schemas.openxmlformats.org/officeDocument/2006/relationships/slide" Target="slides/slide1.xml"/><Relationship Id="rId15" Type="http://schemas.openxmlformats.org/officeDocument/2006/relationships/viewProps" Target="viewProps.xml"/><Relationship Id="rId10" Type="http://schemas.openxmlformats.org/officeDocument/2006/relationships/notesMaster" Target="notesMasters/notesMaster1.xml"/><Relationship Id="rId4" Type="http://schemas.openxmlformats.org/officeDocument/2006/relationships/slideMaster" Target="slideMasters/slideMaster1.xml"/><Relationship Id="rId9" Type="http://schemas.openxmlformats.org/officeDocument/2006/relationships/slide" Target="slides/slide5.xml"/><Relationship Id="rId14" Type="http://schemas.openxmlformats.org/officeDocument/2006/relationships/presProps" Target="presProps.xml"/><Relationship Id="rId56" Type="http://schemas.microsoft.com/office/2015/10/relationships/revisionInfo" Target="revisionInfo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1_2">
  <dgm:title val=""/>
  <dgm:desc val=""/>
  <dgm:catLst>
    <dgm:cat type="accent1" pri="11200"/>
  </dgm:catLst>
  <dgm:styleLbl name="node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lignNode1">
    <dgm:fillClrLst meth="repeat">
      <a:schemeClr val="accent1"/>
    </dgm:fillClrLst>
    <dgm:linClrLst meth="repeat">
      <a:schemeClr val="accent1"/>
    </dgm:linClrLst>
    <dgm:effectClrLst/>
    <dgm:txLinClrLst/>
    <dgm:txFillClrLst/>
    <dgm:txEffectClrLst/>
  </dgm:styleLbl>
  <dgm:styleLbl name="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lnNode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vennNode1">
    <dgm:fillClrLst meth="repeat">
      <a:schemeClr val="accent1">
        <a:alpha val="50000"/>
      </a:schemeClr>
    </dgm:fillClrLst>
    <dgm:linClrLst meth="repeat">
      <a:schemeClr val="lt1"/>
    </dgm:linClrLst>
    <dgm:effectClrLst/>
    <dgm:txLinClrLst/>
    <dgm:txFillClrLst/>
    <dgm:txEffectClrLst/>
  </dgm:styleLbl>
  <dgm:styleLbl name="node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node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f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1">
        <a:tint val="50000"/>
      </a:schemeClr>
    </dgm:fillClrLst>
    <dgm:linClrLst meth="repeat">
      <a:schemeClr val="lt1"/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f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bgSib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/>
    <dgm:txEffectClrLst/>
  </dgm:styleLbl>
  <dgm:styleLbl name="sibTrans1D1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1"/>
    </dgm:fillClrLst>
    <dgm:linClrLst meth="repeat">
      <a:schemeClr val="accent1">
        <a:tint val="50000"/>
      </a:schemeClr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1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2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3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asst4">
    <dgm:fillClrLst meth="repeat">
      <a:schemeClr val="accent1"/>
    </dgm:fillClrLst>
    <dgm:linClrLst meth="repeat">
      <a:schemeClr val="lt1"/>
    </dgm:linClrLst>
    <dgm:effectClrLst/>
    <dgm:txLinClrLst/>
    <dgm:txFillClrLst/>
    <dgm:txEffectClrLst/>
  </dgm:styleLbl>
  <dgm:styleLbl name="parChTrans2D1">
    <dgm:fillClrLst meth="repeat">
      <a:schemeClr val="accent1">
        <a:tint val="60000"/>
      </a:schemeClr>
    </dgm:fillClrLst>
    <dgm:linClrLst meth="repeat">
      <a:schemeClr val="accent1">
        <a:tint val="60000"/>
      </a:schemeClr>
    </dgm:linClrLst>
    <dgm:effectClrLst/>
    <dgm:txLinClrLst/>
    <dgm:txFillClrLst meth="repeat">
      <a:schemeClr val="lt1"/>
    </dgm:txFillClrLst>
    <dgm:txEffectClrLst/>
  </dgm:styleLbl>
  <dgm:styleLbl name="parChTrans2D2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3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2D4">
    <dgm:fillClrLst meth="repeat">
      <a:schemeClr val="accent1"/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1"/>
    </dgm:fillClrLst>
    <dgm:linClrLst meth="repeat">
      <a:schemeClr val="accent1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1"/>
    </dgm:fillClrLst>
    <dgm:linClrLst meth="repeat">
      <a:schemeClr val="accent1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lt1">
        <a:alpha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accent1">
        <a:alpha val="90000"/>
        <a:tint val="40000"/>
      </a:schemeClr>
    </dgm:fillClrLst>
    <dgm:linClrLst meth="repeat">
      <a:schemeClr val="accent1">
        <a:alpha val="90000"/>
        <a:tint val="4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lt1">
        <a:alpha val="9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1">
        <a:tint val="40000"/>
      </a:schemeClr>
    </dgm:fillClrLst>
    <dgm:linClrLst meth="repeat">
      <a:schemeClr val="accent1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1">
        <a:shade val="8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1">
        <a:tint val="50000"/>
        <a:alpha val="40000"/>
      </a:schemeClr>
    </dgm:fillClrLst>
    <dgm:linClrLst meth="repeat">
      <a:schemeClr val="accent1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1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DB894BAE-072D-4E15-8382-7587ECEEA3A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CDDE5F03-9EF6-4752-8DDC-E246EE693975}">
      <dgm:prSet phldrT="[Text]" custT="1"/>
      <dgm:spPr>
        <a:solidFill>
          <a:srgbClr val="003399"/>
        </a:solidFill>
      </dgm:spPr>
      <dgm:t>
        <a:bodyPr/>
        <a:lstStyle/>
        <a:p>
          <a:r>
            <a:rPr lang="sk-SK" sz="2000" i="1" noProof="0" dirty="0">
              <a:latin typeface="Montserrat Light" panose="00000400000000000000" pitchFamily="50" charset="0"/>
            </a:rPr>
            <a:t>Projektový manažér</a:t>
          </a:r>
        </a:p>
      </dgm:t>
    </dgm:pt>
    <dgm:pt modelId="{511A9595-7CDE-4631-A4FF-9B184EFD755B}" type="parTrans" cxnId="{A84F352D-FB9F-446E-863E-617DB950B1E6}">
      <dgm:prSet/>
      <dgm:spPr/>
      <dgm:t>
        <a:bodyPr/>
        <a:lstStyle/>
        <a:p>
          <a:endParaRPr lang="de-DE">
            <a:latin typeface="Montserrat Light" panose="00000400000000000000" pitchFamily="50" charset="0"/>
          </a:endParaRPr>
        </a:p>
      </dgm:t>
    </dgm:pt>
    <dgm:pt modelId="{874E5FC6-7A03-480D-B21C-0466941A8BB3}" type="sibTrans" cxnId="{A84F352D-FB9F-446E-863E-617DB950B1E6}">
      <dgm:prSet/>
      <dgm:spPr/>
      <dgm:t>
        <a:bodyPr/>
        <a:lstStyle/>
        <a:p>
          <a:endParaRPr lang="de-DE">
            <a:latin typeface="Montserrat Light" panose="00000400000000000000" pitchFamily="50" charset="0"/>
          </a:endParaRPr>
        </a:p>
      </dgm:t>
    </dgm:pt>
    <dgm:pt modelId="{1ABD2BFD-394D-45EB-87A2-169A8C31E016}" type="asst">
      <dgm:prSet phldrT="[Text]" custT="1"/>
      <dgm:spPr>
        <a:solidFill>
          <a:srgbClr val="003399"/>
        </a:solidFill>
      </dgm:spPr>
      <dgm:t>
        <a:bodyPr/>
        <a:lstStyle/>
        <a:p>
          <a:pPr>
            <a:spcAft>
              <a:spcPts val="0"/>
            </a:spcAft>
          </a:pPr>
          <a:r>
            <a:rPr lang="sk-SK" sz="1400" i="1" noProof="0" dirty="0">
              <a:latin typeface="Montserrat Light" panose="00000400000000000000" pitchFamily="50" charset="0"/>
            </a:rPr>
            <a:t>Marketingový </a:t>
          </a:r>
          <a:br>
            <a:rPr lang="sk-SK" sz="1400" i="1" noProof="0" dirty="0">
              <a:latin typeface="Montserrat Light" panose="00000400000000000000" pitchFamily="50" charset="0"/>
            </a:rPr>
          </a:br>
          <a:r>
            <a:rPr lang="sk-SK" sz="1400" i="1" noProof="0" dirty="0">
              <a:latin typeface="Montserrat Light" panose="00000400000000000000" pitchFamily="50" charset="0"/>
            </a:rPr>
            <a:t>manažér</a:t>
          </a:r>
        </a:p>
      </dgm:t>
    </dgm:pt>
    <dgm:pt modelId="{2CD332D1-30E1-4975-B1BD-BB3BBD8F38BA}" type="parTrans" cxnId="{BC727B9F-208F-4658-8A29-90D5F2DD9899}">
      <dgm:prSet/>
      <dgm:spPr/>
      <dgm:t>
        <a:bodyPr/>
        <a:lstStyle/>
        <a:p>
          <a:endParaRPr lang="de-DE">
            <a:latin typeface="Montserrat Light" panose="00000400000000000000" pitchFamily="50" charset="0"/>
          </a:endParaRPr>
        </a:p>
      </dgm:t>
    </dgm:pt>
    <dgm:pt modelId="{314CB02F-7E3B-4886-9AEA-F3757A8AE60A}" type="sibTrans" cxnId="{BC727B9F-208F-4658-8A29-90D5F2DD9899}">
      <dgm:prSet/>
      <dgm:spPr/>
      <dgm:t>
        <a:bodyPr/>
        <a:lstStyle/>
        <a:p>
          <a:endParaRPr lang="de-DE">
            <a:latin typeface="Montserrat Light" panose="00000400000000000000" pitchFamily="50" charset="0"/>
          </a:endParaRPr>
        </a:p>
      </dgm:t>
    </dgm:pt>
    <dgm:pt modelId="{F72BE779-34A4-4F57-91C5-1505DEF8675D}" type="asst">
      <dgm:prSet custT="1"/>
      <dgm:spPr>
        <a:solidFill>
          <a:srgbClr val="003399"/>
        </a:solidFill>
      </dgm:spPr>
      <dgm:t>
        <a:bodyPr/>
        <a:lstStyle/>
        <a:p>
          <a:pPr>
            <a:spcAft>
              <a:spcPts val="0"/>
            </a:spcAft>
          </a:pPr>
          <a:r>
            <a:rPr lang="sk-SK" sz="1400" i="1" noProof="0" dirty="0">
              <a:latin typeface="Montserrat Light" panose="00000400000000000000" pitchFamily="50" charset="0"/>
            </a:rPr>
            <a:t>Finančný </a:t>
          </a:r>
        </a:p>
        <a:p>
          <a:pPr>
            <a:spcAft>
              <a:spcPts val="0"/>
            </a:spcAft>
          </a:pPr>
          <a:r>
            <a:rPr lang="sk-SK" sz="1400" i="1" noProof="0" dirty="0">
              <a:latin typeface="Montserrat Light" panose="00000400000000000000" pitchFamily="50" charset="0"/>
            </a:rPr>
            <a:t>manažér</a:t>
          </a:r>
        </a:p>
      </dgm:t>
    </dgm:pt>
    <dgm:pt modelId="{DB5198AD-733F-4E39-8E25-01A8632DCA79}" type="parTrans" cxnId="{82AE4350-F066-4927-A851-2B89CDE30A74}">
      <dgm:prSet/>
      <dgm:spPr/>
      <dgm:t>
        <a:bodyPr/>
        <a:lstStyle/>
        <a:p>
          <a:endParaRPr lang="de-DE">
            <a:latin typeface="Montserrat Light" panose="00000400000000000000" pitchFamily="50" charset="0"/>
          </a:endParaRPr>
        </a:p>
      </dgm:t>
    </dgm:pt>
    <dgm:pt modelId="{82B4251C-814B-4C80-86FB-311A0A46C9B1}" type="sibTrans" cxnId="{82AE4350-F066-4927-A851-2B89CDE30A74}">
      <dgm:prSet/>
      <dgm:spPr/>
      <dgm:t>
        <a:bodyPr/>
        <a:lstStyle/>
        <a:p>
          <a:endParaRPr lang="de-DE">
            <a:latin typeface="Montserrat Light" panose="00000400000000000000" pitchFamily="50" charset="0"/>
          </a:endParaRPr>
        </a:p>
      </dgm:t>
    </dgm:pt>
    <dgm:pt modelId="{6D271B3C-259C-4C4A-8A44-69F664E0DC9F}">
      <dgm:prSet phldrT="[Text]" custT="1"/>
      <dgm:spPr>
        <a:solidFill>
          <a:srgbClr val="003399"/>
        </a:solidFill>
      </dgm:spPr>
      <dgm:t>
        <a:bodyPr/>
        <a:lstStyle/>
        <a:p>
          <a:r>
            <a:rPr lang="sk-SK" sz="1400" i="1" noProof="0" dirty="0">
              <a:latin typeface="Montserrat Light" panose="00000400000000000000" pitchFamily="50" charset="0"/>
            </a:rPr>
            <a:t>Služba</a:t>
          </a:r>
          <a:r>
            <a:rPr lang="de-DE" sz="1400" i="1" dirty="0">
              <a:latin typeface="Montserrat Light" panose="00000400000000000000" pitchFamily="50" charset="0"/>
            </a:rPr>
            <a:t> A</a:t>
          </a:r>
        </a:p>
      </dgm:t>
    </dgm:pt>
    <dgm:pt modelId="{E389D464-BB21-4A9E-8DA3-D7D8A3591AEF}" type="sibTrans" cxnId="{3E883999-20B3-4807-AE46-E38D823B9948}">
      <dgm:prSet/>
      <dgm:spPr/>
      <dgm:t>
        <a:bodyPr/>
        <a:lstStyle/>
        <a:p>
          <a:endParaRPr lang="de-DE">
            <a:latin typeface="Montserrat Light" panose="00000400000000000000" pitchFamily="50" charset="0"/>
          </a:endParaRPr>
        </a:p>
      </dgm:t>
    </dgm:pt>
    <dgm:pt modelId="{BC1F5BC0-89DC-48E8-A0C6-AA1CC985CAEC}" type="parTrans" cxnId="{3E883999-20B3-4807-AE46-E38D823B9948}">
      <dgm:prSet/>
      <dgm:spPr>
        <a:ln>
          <a:solidFill>
            <a:srgbClr val="003399"/>
          </a:solidFill>
        </a:ln>
      </dgm:spPr>
      <dgm:t>
        <a:bodyPr/>
        <a:lstStyle/>
        <a:p>
          <a:endParaRPr lang="de-DE">
            <a:latin typeface="Montserrat Light" panose="00000400000000000000" pitchFamily="50" charset="0"/>
          </a:endParaRPr>
        </a:p>
      </dgm:t>
    </dgm:pt>
    <dgm:pt modelId="{739EC406-429D-43F6-9764-54949120D5B6}">
      <dgm:prSet phldrT="[Text]" custT="1"/>
      <dgm:spPr>
        <a:solidFill>
          <a:srgbClr val="003399"/>
        </a:solidFill>
      </dgm:spPr>
      <dgm:t>
        <a:bodyPr/>
        <a:lstStyle/>
        <a:p>
          <a:r>
            <a:rPr lang="sk-SK" sz="1400" i="1" noProof="0" dirty="0">
              <a:latin typeface="Montserrat Light" panose="00000400000000000000" pitchFamily="50" charset="0"/>
            </a:rPr>
            <a:t>Služba</a:t>
          </a:r>
          <a:r>
            <a:rPr lang="de-DE" sz="1400" i="1" dirty="0">
              <a:latin typeface="Montserrat Light" panose="00000400000000000000" pitchFamily="50" charset="0"/>
            </a:rPr>
            <a:t> C</a:t>
          </a:r>
        </a:p>
      </dgm:t>
    </dgm:pt>
    <dgm:pt modelId="{CF69B846-2749-4759-8888-976D7003C301}" type="sibTrans" cxnId="{ECD1F3BD-E835-486D-B626-A190277B5D46}">
      <dgm:prSet/>
      <dgm:spPr/>
      <dgm:t>
        <a:bodyPr/>
        <a:lstStyle/>
        <a:p>
          <a:endParaRPr lang="de-DE">
            <a:latin typeface="Montserrat Light" panose="00000400000000000000" pitchFamily="50" charset="0"/>
          </a:endParaRPr>
        </a:p>
      </dgm:t>
    </dgm:pt>
    <dgm:pt modelId="{9C3AABE0-0845-4E56-9B87-7A6F54AEE15B}" type="parTrans" cxnId="{ECD1F3BD-E835-486D-B626-A190277B5D46}">
      <dgm:prSet/>
      <dgm:spPr>
        <a:solidFill>
          <a:schemeClr val="bg1"/>
        </a:solidFill>
        <a:ln>
          <a:solidFill>
            <a:srgbClr val="003399"/>
          </a:solidFill>
        </a:ln>
      </dgm:spPr>
      <dgm:t>
        <a:bodyPr/>
        <a:lstStyle/>
        <a:p>
          <a:endParaRPr lang="de-DE">
            <a:latin typeface="Montserrat Light" panose="00000400000000000000" pitchFamily="50" charset="0"/>
          </a:endParaRPr>
        </a:p>
      </dgm:t>
    </dgm:pt>
    <dgm:pt modelId="{0CB0FA40-F79B-4CFD-91AC-1AB19217D2F4}">
      <dgm:prSet phldrT="[Text]" custT="1"/>
      <dgm:spPr>
        <a:solidFill>
          <a:srgbClr val="003399"/>
        </a:solidFill>
      </dgm:spPr>
      <dgm:t>
        <a:bodyPr/>
        <a:lstStyle/>
        <a:p>
          <a:r>
            <a:rPr lang="sk-SK" sz="1400" i="1" noProof="0" dirty="0">
              <a:latin typeface="Montserrat Light" panose="00000400000000000000" pitchFamily="50" charset="0"/>
            </a:rPr>
            <a:t>Služba</a:t>
          </a:r>
          <a:r>
            <a:rPr lang="de-DE" sz="1400" i="1" dirty="0">
              <a:latin typeface="Montserrat Light" panose="00000400000000000000" pitchFamily="50" charset="0"/>
            </a:rPr>
            <a:t> B</a:t>
          </a:r>
        </a:p>
      </dgm:t>
    </dgm:pt>
    <dgm:pt modelId="{0BFDDA9A-E44F-443E-B256-D55A3AFCD4FE}" type="sibTrans" cxnId="{C4B59723-5788-42D5-BF0A-BE5D6093A017}">
      <dgm:prSet/>
      <dgm:spPr/>
      <dgm:t>
        <a:bodyPr/>
        <a:lstStyle/>
        <a:p>
          <a:endParaRPr lang="de-DE">
            <a:latin typeface="Montserrat Light" panose="00000400000000000000" pitchFamily="50" charset="0"/>
          </a:endParaRPr>
        </a:p>
      </dgm:t>
    </dgm:pt>
    <dgm:pt modelId="{3308066C-3E10-4D2B-BD91-292E513C9C41}" type="parTrans" cxnId="{C4B59723-5788-42D5-BF0A-BE5D6093A017}">
      <dgm:prSet/>
      <dgm:spPr/>
      <dgm:t>
        <a:bodyPr/>
        <a:lstStyle/>
        <a:p>
          <a:endParaRPr lang="de-DE">
            <a:latin typeface="Montserrat Light" panose="00000400000000000000" pitchFamily="50" charset="0"/>
          </a:endParaRPr>
        </a:p>
      </dgm:t>
    </dgm:pt>
    <dgm:pt modelId="{803979BA-3850-4BFD-8462-3276CBF6DE16}" type="pres">
      <dgm:prSet presAssocID="{DB894BAE-072D-4E15-8382-7587ECEEA3A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DBCFB032-C73C-47D8-B1A5-42F42D3A7AF8}" type="pres">
      <dgm:prSet presAssocID="{CDDE5F03-9EF6-4752-8DDC-E246EE693975}" presName="hierRoot1" presStyleCnt="0">
        <dgm:presLayoutVars>
          <dgm:hierBranch val="init"/>
        </dgm:presLayoutVars>
      </dgm:prSet>
      <dgm:spPr/>
    </dgm:pt>
    <dgm:pt modelId="{922D522D-3450-4F6D-AD2B-C4BFF55742BA}" type="pres">
      <dgm:prSet presAssocID="{CDDE5F03-9EF6-4752-8DDC-E246EE693975}" presName="rootComposite1" presStyleCnt="0"/>
      <dgm:spPr/>
    </dgm:pt>
    <dgm:pt modelId="{302A25C6-4C2D-4E0D-A569-AC90AA304AD0}" type="pres">
      <dgm:prSet presAssocID="{CDDE5F03-9EF6-4752-8DDC-E246EE69397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E9BC5064-95EC-427D-84DA-585150C8B96D}" type="pres">
      <dgm:prSet presAssocID="{CDDE5F03-9EF6-4752-8DDC-E246EE693975}" presName="rootConnector1" presStyleLbl="node1" presStyleIdx="0" presStyleCnt="0"/>
      <dgm:spPr/>
      <dgm:t>
        <a:bodyPr/>
        <a:lstStyle/>
        <a:p>
          <a:endParaRPr lang="de-DE"/>
        </a:p>
      </dgm:t>
    </dgm:pt>
    <dgm:pt modelId="{78456EC1-4A0E-413A-8043-D764A19FB22C}" type="pres">
      <dgm:prSet presAssocID="{CDDE5F03-9EF6-4752-8DDC-E246EE693975}" presName="hierChild2" presStyleCnt="0"/>
      <dgm:spPr/>
    </dgm:pt>
    <dgm:pt modelId="{0BA0A8BE-13FA-4A32-9DE8-0369DEE2881D}" type="pres">
      <dgm:prSet presAssocID="{BC1F5BC0-89DC-48E8-A0C6-AA1CC985CAEC}" presName="Name37" presStyleLbl="parChTrans1D2" presStyleIdx="0" presStyleCnt="5"/>
      <dgm:spPr/>
      <dgm:t>
        <a:bodyPr/>
        <a:lstStyle/>
        <a:p>
          <a:endParaRPr lang="de-DE"/>
        </a:p>
      </dgm:t>
    </dgm:pt>
    <dgm:pt modelId="{BEE9102A-D6F3-4A3F-8EFE-CA215335E56D}" type="pres">
      <dgm:prSet presAssocID="{6D271B3C-259C-4C4A-8A44-69F664E0DC9F}" presName="hierRoot2" presStyleCnt="0">
        <dgm:presLayoutVars>
          <dgm:hierBranch val="init"/>
        </dgm:presLayoutVars>
      </dgm:prSet>
      <dgm:spPr/>
    </dgm:pt>
    <dgm:pt modelId="{D54D561D-A558-45D4-8F97-39CBDDF570F1}" type="pres">
      <dgm:prSet presAssocID="{6D271B3C-259C-4C4A-8A44-69F664E0DC9F}" presName="rootComposite" presStyleCnt="0"/>
      <dgm:spPr/>
    </dgm:pt>
    <dgm:pt modelId="{D5AD5C4A-D7EC-40C9-B510-E6EE06F72F2A}" type="pres">
      <dgm:prSet presAssocID="{6D271B3C-259C-4C4A-8A44-69F664E0DC9F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4C3750E-1471-4052-B42A-4DC9B4B7D836}" type="pres">
      <dgm:prSet presAssocID="{6D271B3C-259C-4C4A-8A44-69F664E0DC9F}" presName="rootConnector" presStyleLbl="node2" presStyleIdx="0" presStyleCnt="3"/>
      <dgm:spPr/>
      <dgm:t>
        <a:bodyPr/>
        <a:lstStyle/>
        <a:p>
          <a:endParaRPr lang="de-DE"/>
        </a:p>
      </dgm:t>
    </dgm:pt>
    <dgm:pt modelId="{7DA2837A-BE23-461B-A2CB-CAD59402B3B4}" type="pres">
      <dgm:prSet presAssocID="{6D271B3C-259C-4C4A-8A44-69F664E0DC9F}" presName="hierChild4" presStyleCnt="0"/>
      <dgm:spPr/>
    </dgm:pt>
    <dgm:pt modelId="{E9C3549D-4C94-4F33-A068-1BCFE6AB174B}" type="pres">
      <dgm:prSet presAssocID="{6D271B3C-259C-4C4A-8A44-69F664E0DC9F}" presName="hierChild5" presStyleCnt="0"/>
      <dgm:spPr/>
    </dgm:pt>
    <dgm:pt modelId="{C3FD438D-9178-438A-AE39-7C3C5B81B244}" type="pres">
      <dgm:prSet presAssocID="{3308066C-3E10-4D2B-BD91-292E513C9C41}" presName="Name37" presStyleLbl="parChTrans1D2" presStyleIdx="1" presStyleCnt="5"/>
      <dgm:spPr/>
      <dgm:t>
        <a:bodyPr/>
        <a:lstStyle/>
        <a:p>
          <a:endParaRPr lang="de-DE"/>
        </a:p>
      </dgm:t>
    </dgm:pt>
    <dgm:pt modelId="{EAF6B502-BE56-4B6E-A032-7DEC9739D74C}" type="pres">
      <dgm:prSet presAssocID="{0CB0FA40-F79B-4CFD-91AC-1AB19217D2F4}" presName="hierRoot2" presStyleCnt="0">
        <dgm:presLayoutVars>
          <dgm:hierBranch val="init"/>
        </dgm:presLayoutVars>
      </dgm:prSet>
      <dgm:spPr/>
    </dgm:pt>
    <dgm:pt modelId="{0356A363-6320-46E6-B589-DBB74FD6BC88}" type="pres">
      <dgm:prSet presAssocID="{0CB0FA40-F79B-4CFD-91AC-1AB19217D2F4}" presName="rootComposite" presStyleCnt="0"/>
      <dgm:spPr/>
    </dgm:pt>
    <dgm:pt modelId="{561535C3-017D-4D62-809F-0F3C1BD20A19}" type="pres">
      <dgm:prSet presAssocID="{0CB0FA40-F79B-4CFD-91AC-1AB19217D2F4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A4C25AAE-6E91-4105-8F47-8509E6C9D868}" type="pres">
      <dgm:prSet presAssocID="{0CB0FA40-F79B-4CFD-91AC-1AB19217D2F4}" presName="rootConnector" presStyleLbl="node2" presStyleIdx="1" presStyleCnt="3"/>
      <dgm:spPr/>
      <dgm:t>
        <a:bodyPr/>
        <a:lstStyle/>
        <a:p>
          <a:endParaRPr lang="de-DE"/>
        </a:p>
      </dgm:t>
    </dgm:pt>
    <dgm:pt modelId="{D1B5B761-980F-4AB5-9DE8-EE8C0CF12D5C}" type="pres">
      <dgm:prSet presAssocID="{0CB0FA40-F79B-4CFD-91AC-1AB19217D2F4}" presName="hierChild4" presStyleCnt="0"/>
      <dgm:spPr/>
    </dgm:pt>
    <dgm:pt modelId="{1FD7AEBE-B0FB-4EC9-A920-87798A9DB07C}" type="pres">
      <dgm:prSet presAssocID="{0CB0FA40-F79B-4CFD-91AC-1AB19217D2F4}" presName="hierChild5" presStyleCnt="0"/>
      <dgm:spPr/>
    </dgm:pt>
    <dgm:pt modelId="{C4876E85-4291-4972-A26F-2D4CA2B69576}" type="pres">
      <dgm:prSet presAssocID="{9C3AABE0-0845-4E56-9B87-7A6F54AEE15B}" presName="Name37" presStyleLbl="parChTrans1D2" presStyleIdx="2" presStyleCnt="5"/>
      <dgm:spPr/>
      <dgm:t>
        <a:bodyPr/>
        <a:lstStyle/>
        <a:p>
          <a:endParaRPr lang="de-DE"/>
        </a:p>
      </dgm:t>
    </dgm:pt>
    <dgm:pt modelId="{027F8AFB-4B46-4ED5-A685-5FFA4AB00A83}" type="pres">
      <dgm:prSet presAssocID="{739EC406-429D-43F6-9764-54949120D5B6}" presName="hierRoot2" presStyleCnt="0">
        <dgm:presLayoutVars>
          <dgm:hierBranch val="init"/>
        </dgm:presLayoutVars>
      </dgm:prSet>
      <dgm:spPr/>
    </dgm:pt>
    <dgm:pt modelId="{C566416C-2871-416C-862D-8F7BBCFA813E}" type="pres">
      <dgm:prSet presAssocID="{739EC406-429D-43F6-9764-54949120D5B6}" presName="rootComposite" presStyleCnt="0"/>
      <dgm:spPr/>
    </dgm:pt>
    <dgm:pt modelId="{C4C9A9AE-0021-4F66-ACB9-E8626709131B}" type="pres">
      <dgm:prSet presAssocID="{739EC406-429D-43F6-9764-54949120D5B6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6CB0218-6213-4B80-9832-5F3A06AE0422}" type="pres">
      <dgm:prSet presAssocID="{739EC406-429D-43F6-9764-54949120D5B6}" presName="rootConnector" presStyleLbl="node2" presStyleIdx="2" presStyleCnt="3"/>
      <dgm:spPr/>
      <dgm:t>
        <a:bodyPr/>
        <a:lstStyle/>
        <a:p>
          <a:endParaRPr lang="de-DE"/>
        </a:p>
      </dgm:t>
    </dgm:pt>
    <dgm:pt modelId="{26AFAF63-CF58-42AE-8842-6A53D430415B}" type="pres">
      <dgm:prSet presAssocID="{739EC406-429D-43F6-9764-54949120D5B6}" presName="hierChild4" presStyleCnt="0"/>
      <dgm:spPr/>
    </dgm:pt>
    <dgm:pt modelId="{B4924BDF-EF92-462A-8287-11B70C95E6E6}" type="pres">
      <dgm:prSet presAssocID="{739EC406-429D-43F6-9764-54949120D5B6}" presName="hierChild5" presStyleCnt="0"/>
      <dgm:spPr/>
    </dgm:pt>
    <dgm:pt modelId="{C5A9DFF2-D323-46E2-91EE-004FB9DC6C4E}" type="pres">
      <dgm:prSet presAssocID="{CDDE5F03-9EF6-4752-8DDC-E246EE693975}" presName="hierChild3" presStyleCnt="0"/>
      <dgm:spPr/>
    </dgm:pt>
    <dgm:pt modelId="{8F009179-88CD-4AC5-9704-55245780DA19}" type="pres">
      <dgm:prSet presAssocID="{2CD332D1-30E1-4975-B1BD-BB3BBD8F38BA}" presName="Name111" presStyleLbl="parChTrans1D2" presStyleIdx="3" presStyleCnt="5"/>
      <dgm:spPr/>
      <dgm:t>
        <a:bodyPr/>
        <a:lstStyle/>
        <a:p>
          <a:endParaRPr lang="de-DE"/>
        </a:p>
      </dgm:t>
    </dgm:pt>
    <dgm:pt modelId="{E7156D7D-513E-40B3-A535-EB113C86E39B}" type="pres">
      <dgm:prSet presAssocID="{1ABD2BFD-394D-45EB-87A2-169A8C31E016}" presName="hierRoot3" presStyleCnt="0">
        <dgm:presLayoutVars>
          <dgm:hierBranch val="init"/>
        </dgm:presLayoutVars>
      </dgm:prSet>
      <dgm:spPr/>
    </dgm:pt>
    <dgm:pt modelId="{D608910D-A329-4C2F-931C-E568A4DECA8F}" type="pres">
      <dgm:prSet presAssocID="{1ABD2BFD-394D-45EB-87A2-169A8C31E016}" presName="rootComposite3" presStyleCnt="0"/>
      <dgm:spPr/>
    </dgm:pt>
    <dgm:pt modelId="{AD37A373-7D4B-4C16-A527-670E04A975D9}" type="pres">
      <dgm:prSet presAssocID="{1ABD2BFD-394D-45EB-87A2-169A8C31E016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7D910B14-E65C-497C-AA50-86FC22B414A3}" type="pres">
      <dgm:prSet presAssocID="{1ABD2BFD-394D-45EB-87A2-169A8C31E016}" presName="rootConnector3" presStyleLbl="asst1" presStyleIdx="0" presStyleCnt="2"/>
      <dgm:spPr/>
      <dgm:t>
        <a:bodyPr/>
        <a:lstStyle/>
        <a:p>
          <a:endParaRPr lang="de-DE"/>
        </a:p>
      </dgm:t>
    </dgm:pt>
    <dgm:pt modelId="{ED1B9135-055B-47B2-AA52-18D333C64B21}" type="pres">
      <dgm:prSet presAssocID="{1ABD2BFD-394D-45EB-87A2-169A8C31E016}" presName="hierChild6" presStyleCnt="0"/>
      <dgm:spPr/>
    </dgm:pt>
    <dgm:pt modelId="{579C11BA-0D3B-4E46-8040-5A3A338CAB8D}" type="pres">
      <dgm:prSet presAssocID="{1ABD2BFD-394D-45EB-87A2-169A8C31E016}" presName="hierChild7" presStyleCnt="0"/>
      <dgm:spPr/>
    </dgm:pt>
    <dgm:pt modelId="{3DC046B3-44EA-4C6E-A244-12B747235C13}" type="pres">
      <dgm:prSet presAssocID="{DB5198AD-733F-4E39-8E25-01A8632DCA79}" presName="Name111" presStyleLbl="parChTrans1D2" presStyleIdx="4" presStyleCnt="5"/>
      <dgm:spPr/>
      <dgm:t>
        <a:bodyPr/>
        <a:lstStyle/>
        <a:p>
          <a:endParaRPr lang="de-DE"/>
        </a:p>
      </dgm:t>
    </dgm:pt>
    <dgm:pt modelId="{22DC1121-2292-446B-AC75-57FE81DC445D}" type="pres">
      <dgm:prSet presAssocID="{F72BE779-34A4-4F57-91C5-1505DEF8675D}" presName="hierRoot3" presStyleCnt="0">
        <dgm:presLayoutVars>
          <dgm:hierBranch val="init"/>
        </dgm:presLayoutVars>
      </dgm:prSet>
      <dgm:spPr/>
    </dgm:pt>
    <dgm:pt modelId="{BBFD95C1-D5F5-4282-80C4-E84713E58280}" type="pres">
      <dgm:prSet presAssocID="{F72BE779-34A4-4F57-91C5-1505DEF8675D}" presName="rootComposite3" presStyleCnt="0"/>
      <dgm:spPr/>
    </dgm:pt>
    <dgm:pt modelId="{4950A84C-85A6-4742-B2D4-BCE6F6C1D040}" type="pres">
      <dgm:prSet presAssocID="{F72BE779-34A4-4F57-91C5-1505DEF8675D}" presName="rootText3" presStyleLbl="asst1" presStyleIdx="1" presStyleCnt="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DED1FC25-D419-4626-BC17-A9B72DFAAA7D}" type="pres">
      <dgm:prSet presAssocID="{F72BE779-34A4-4F57-91C5-1505DEF8675D}" presName="rootConnector3" presStyleLbl="asst1" presStyleIdx="1" presStyleCnt="2"/>
      <dgm:spPr/>
      <dgm:t>
        <a:bodyPr/>
        <a:lstStyle/>
        <a:p>
          <a:endParaRPr lang="de-DE"/>
        </a:p>
      </dgm:t>
    </dgm:pt>
    <dgm:pt modelId="{6B1CA11A-E930-4E9F-80CC-E995DB87EAF6}" type="pres">
      <dgm:prSet presAssocID="{F72BE779-34A4-4F57-91C5-1505DEF8675D}" presName="hierChild6" presStyleCnt="0"/>
      <dgm:spPr/>
    </dgm:pt>
    <dgm:pt modelId="{8674362B-8D2F-4A45-80AF-F51590213943}" type="pres">
      <dgm:prSet presAssocID="{F72BE779-34A4-4F57-91C5-1505DEF8675D}" presName="hierChild7" presStyleCnt="0"/>
      <dgm:spPr/>
    </dgm:pt>
  </dgm:ptLst>
  <dgm:cxnLst>
    <dgm:cxn modelId="{3E752867-21C3-42C6-A3E9-C3BC2AA7D979}" type="presOf" srcId="{739EC406-429D-43F6-9764-54949120D5B6}" destId="{C4C9A9AE-0021-4F66-ACB9-E8626709131B}" srcOrd="0" destOrd="0" presId="urn:microsoft.com/office/officeart/2005/8/layout/orgChart1"/>
    <dgm:cxn modelId="{82AE4350-F066-4927-A851-2B89CDE30A74}" srcId="{CDDE5F03-9EF6-4752-8DDC-E246EE693975}" destId="{F72BE779-34A4-4F57-91C5-1505DEF8675D}" srcOrd="1" destOrd="0" parTransId="{DB5198AD-733F-4E39-8E25-01A8632DCA79}" sibTransId="{82B4251C-814B-4C80-86FB-311A0A46C9B1}"/>
    <dgm:cxn modelId="{A7C89A54-5C64-49F5-9F9D-940134933F12}" type="presOf" srcId="{DB894BAE-072D-4E15-8382-7587ECEEA3A7}" destId="{803979BA-3850-4BFD-8462-3276CBF6DE16}" srcOrd="0" destOrd="0" presId="urn:microsoft.com/office/officeart/2005/8/layout/orgChart1"/>
    <dgm:cxn modelId="{C4B59723-5788-42D5-BF0A-BE5D6093A017}" srcId="{CDDE5F03-9EF6-4752-8DDC-E246EE693975}" destId="{0CB0FA40-F79B-4CFD-91AC-1AB19217D2F4}" srcOrd="3" destOrd="0" parTransId="{3308066C-3E10-4D2B-BD91-292E513C9C41}" sibTransId="{0BFDDA9A-E44F-443E-B256-D55A3AFCD4FE}"/>
    <dgm:cxn modelId="{4B76A803-EADE-48AE-B6F3-BD28CCF823F7}" type="presOf" srcId="{1ABD2BFD-394D-45EB-87A2-169A8C31E016}" destId="{7D910B14-E65C-497C-AA50-86FC22B414A3}" srcOrd="1" destOrd="0" presId="urn:microsoft.com/office/officeart/2005/8/layout/orgChart1"/>
    <dgm:cxn modelId="{9F7B0ADF-C9B3-4FEB-A8E8-CA5640B2FB74}" type="presOf" srcId="{CDDE5F03-9EF6-4752-8DDC-E246EE693975}" destId="{E9BC5064-95EC-427D-84DA-585150C8B96D}" srcOrd="1" destOrd="0" presId="urn:microsoft.com/office/officeart/2005/8/layout/orgChart1"/>
    <dgm:cxn modelId="{F86343CA-7169-4230-8BCC-D97C96B81BA1}" type="presOf" srcId="{1ABD2BFD-394D-45EB-87A2-169A8C31E016}" destId="{AD37A373-7D4B-4C16-A527-670E04A975D9}" srcOrd="0" destOrd="0" presId="urn:microsoft.com/office/officeart/2005/8/layout/orgChart1"/>
    <dgm:cxn modelId="{BAB5F8A1-2DFD-4E27-850E-BECF7AA19B81}" type="presOf" srcId="{3308066C-3E10-4D2B-BD91-292E513C9C41}" destId="{C3FD438D-9178-438A-AE39-7C3C5B81B244}" srcOrd="0" destOrd="0" presId="urn:microsoft.com/office/officeart/2005/8/layout/orgChart1"/>
    <dgm:cxn modelId="{3E883999-20B3-4807-AE46-E38D823B9948}" srcId="{CDDE5F03-9EF6-4752-8DDC-E246EE693975}" destId="{6D271B3C-259C-4C4A-8A44-69F664E0DC9F}" srcOrd="2" destOrd="0" parTransId="{BC1F5BC0-89DC-48E8-A0C6-AA1CC985CAEC}" sibTransId="{E389D464-BB21-4A9E-8DA3-D7D8A3591AEF}"/>
    <dgm:cxn modelId="{46410C90-542C-482A-AC7F-0B76DC4586D4}" type="presOf" srcId="{6D271B3C-259C-4C4A-8A44-69F664E0DC9F}" destId="{B4C3750E-1471-4052-B42A-4DC9B4B7D836}" srcOrd="1" destOrd="0" presId="urn:microsoft.com/office/officeart/2005/8/layout/orgChart1"/>
    <dgm:cxn modelId="{FDBC07F4-462C-48E5-9D54-90BC482C36B3}" type="presOf" srcId="{DB5198AD-733F-4E39-8E25-01A8632DCA79}" destId="{3DC046B3-44EA-4C6E-A244-12B747235C13}" srcOrd="0" destOrd="0" presId="urn:microsoft.com/office/officeart/2005/8/layout/orgChart1"/>
    <dgm:cxn modelId="{BC727B9F-208F-4658-8A29-90D5F2DD9899}" srcId="{CDDE5F03-9EF6-4752-8DDC-E246EE693975}" destId="{1ABD2BFD-394D-45EB-87A2-169A8C31E016}" srcOrd="0" destOrd="0" parTransId="{2CD332D1-30E1-4975-B1BD-BB3BBD8F38BA}" sibTransId="{314CB02F-7E3B-4886-9AEA-F3757A8AE60A}"/>
    <dgm:cxn modelId="{50E94526-C813-4C50-9D28-F12DC47F4886}" type="presOf" srcId="{2CD332D1-30E1-4975-B1BD-BB3BBD8F38BA}" destId="{8F009179-88CD-4AC5-9704-55245780DA19}" srcOrd="0" destOrd="0" presId="urn:microsoft.com/office/officeart/2005/8/layout/orgChart1"/>
    <dgm:cxn modelId="{C47F849F-829B-4FE0-8DCD-0DCA8049AC2F}" type="presOf" srcId="{F72BE779-34A4-4F57-91C5-1505DEF8675D}" destId="{4950A84C-85A6-4742-B2D4-BCE6F6C1D040}" srcOrd="0" destOrd="0" presId="urn:microsoft.com/office/officeart/2005/8/layout/orgChart1"/>
    <dgm:cxn modelId="{196C777D-0503-4992-868B-9FB521F43445}" type="presOf" srcId="{6D271B3C-259C-4C4A-8A44-69F664E0DC9F}" destId="{D5AD5C4A-D7EC-40C9-B510-E6EE06F72F2A}" srcOrd="0" destOrd="0" presId="urn:microsoft.com/office/officeart/2005/8/layout/orgChart1"/>
    <dgm:cxn modelId="{A84F352D-FB9F-446E-863E-617DB950B1E6}" srcId="{DB894BAE-072D-4E15-8382-7587ECEEA3A7}" destId="{CDDE5F03-9EF6-4752-8DDC-E246EE693975}" srcOrd="0" destOrd="0" parTransId="{511A9595-7CDE-4631-A4FF-9B184EFD755B}" sibTransId="{874E5FC6-7A03-480D-B21C-0466941A8BB3}"/>
    <dgm:cxn modelId="{D5935A28-C63E-4AD4-993A-EF86A60FD083}" type="presOf" srcId="{F72BE779-34A4-4F57-91C5-1505DEF8675D}" destId="{DED1FC25-D419-4626-BC17-A9B72DFAAA7D}" srcOrd="1" destOrd="0" presId="urn:microsoft.com/office/officeart/2005/8/layout/orgChart1"/>
    <dgm:cxn modelId="{AB412375-FAA5-42C1-8CE2-C0B416D993DF}" type="presOf" srcId="{0CB0FA40-F79B-4CFD-91AC-1AB19217D2F4}" destId="{A4C25AAE-6E91-4105-8F47-8509E6C9D868}" srcOrd="1" destOrd="0" presId="urn:microsoft.com/office/officeart/2005/8/layout/orgChart1"/>
    <dgm:cxn modelId="{ECD1F3BD-E835-486D-B626-A190277B5D46}" srcId="{CDDE5F03-9EF6-4752-8DDC-E246EE693975}" destId="{739EC406-429D-43F6-9764-54949120D5B6}" srcOrd="4" destOrd="0" parTransId="{9C3AABE0-0845-4E56-9B87-7A6F54AEE15B}" sibTransId="{CF69B846-2749-4759-8888-976D7003C301}"/>
    <dgm:cxn modelId="{87CE7584-874E-4D39-8EBB-A6A3DD89D876}" type="presOf" srcId="{CDDE5F03-9EF6-4752-8DDC-E246EE693975}" destId="{302A25C6-4C2D-4E0D-A569-AC90AA304AD0}" srcOrd="0" destOrd="0" presId="urn:microsoft.com/office/officeart/2005/8/layout/orgChart1"/>
    <dgm:cxn modelId="{19663940-674A-40A4-AD9D-EBFFC6F5EBA9}" type="presOf" srcId="{0CB0FA40-F79B-4CFD-91AC-1AB19217D2F4}" destId="{561535C3-017D-4D62-809F-0F3C1BD20A19}" srcOrd="0" destOrd="0" presId="urn:microsoft.com/office/officeart/2005/8/layout/orgChart1"/>
    <dgm:cxn modelId="{A2E40383-D6AB-4ADA-87DF-2A527120CF46}" type="presOf" srcId="{BC1F5BC0-89DC-48E8-A0C6-AA1CC985CAEC}" destId="{0BA0A8BE-13FA-4A32-9DE8-0369DEE2881D}" srcOrd="0" destOrd="0" presId="urn:microsoft.com/office/officeart/2005/8/layout/orgChart1"/>
    <dgm:cxn modelId="{C969C7DD-FFC3-471E-9F4E-3DF5BDA5F9EF}" type="presOf" srcId="{9C3AABE0-0845-4E56-9B87-7A6F54AEE15B}" destId="{C4876E85-4291-4972-A26F-2D4CA2B69576}" srcOrd="0" destOrd="0" presId="urn:microsoft.com/office/officeart/2005/8/layout/orgChart1"/>
    <dgm:cxn modelId="{D8B8CFA0-AF33-4F1D-AB56-7FC1D1688CE0}" type="presOf" srcId="{739EC406-429D-43F6-9764-54949120D5B6}" destId="{C6CB0218-6213-4B80-9832-5F3A06AE0422}" srcOrd="1" destOrd="0" presId="urn:microsoft.com/office/officeart/2005/8/layout/orgChart1"/>
    <dgm:cxn modelId="{10CDD964-82E6-41ED-9E6C-BECCD86B47BB}" type="presParOf" srcId="{803979BA-3850-4BFD-8462-3276CBF6DE16}" destId="{DBCFB032-C73C-47D8-B1A5-42F42D3A7AF8}" srcOrd="0" destOrd="0" presId="urn:microsoft.com/office/officeart/2005/8/layout/orgChart1"/>
    <dgm:cxn modelId="{F1284686-E902-446F-8C07-9F93D9A41CED}" type="presParOf" srcId="{DBCFB032-C73C-47D8-B1A5-42F42D3A7AF8}" destId="{922D522D-3450-4F6D-AD2B-C4BFF55742BA}" srcOrd="0" destOrd="0" presId="urn:microsoft.com/office/officeart/2005/8/layout/orgChart1"/>
    <dgm:cxn modelId="{3C50D0FF-5F55-453F-A3B0-4EE3F3536EF7}" type="presParOf" srcId="{922D522D-3450-4F6D-AD2B-C4BFF55742BA}" destId="{302A25C6-4C2D-4E0D-A569-AC90AA304AD0}" srcOrd="0" destOrd="0" presId="urn:microsoft.com/office/officeart/2005/8/layout/orgChart1"/>
    <dgm:cxn modelId="{04D76357-73EE-4AF8-AFE8-8261811EDC1D}" type="presParOf" srcId="{922D522D-3450-4F6D-AD2B-C4BFF55742BA}" destId="{E9BC5064-95EC-427D-84DA-585150C8B96D}" srcOrd="1" destOrd="0" presId="urn:microsoft.com/office/officeart/2005/8/layout/orgChart1"/>
    <dgm:cxn modelId="{2A809693-CAF4-4718-869D-8D2B6CE04753}" type="presParOf" srcId="{DBCFB032-C73C-47D8-B1A5-42F42D3A7AF8}" destId="{78456EC1-4A0E-413A-8043-D764A19FB22C}" srcOrd="1" destOrd="0" presId="urn:microsoft.com/office/officeart/2005/8/layout/orgChart1"/>
    <dgm:cxn modelId="{7C28CF00-9B7F-40EA-BF25-7BAA228F3242}" type="presParOf" srcId="{78456EC1-4A0E-413A-8043-D764A19FB22C}" destId="{0BA0A8BE-13FA-4A32-9DE8-0369DEE2881D}" srcOrd="0" destOrd="0" presId="urn:microsoft.com/office/officeart/2005/8/layout/orgChart1"/>
    <dgm:cxn modelId="{A25423DC-91A2-4392-B20E-4D3B008590B4}" type="presParOf" srcId="{78456EC1-4A0E-413A-8043-D764A19FB22C}" destId="{BEE9102A-D6F3-4A3F-8EFE-CA215335E56D}" srcOrd="1" destOrd="0" presId="urn:microsoft.com/office/officeart/2005/8/layout/orgChart1"/>
    <dgm:cxn modelId="{44DDCBE2-F813-474E-BB7B-3D49A6287208}" type="presParOf" srcId="{BEE9102A-D6F3-4A3F-8EFE-CA215335E56D}" destId="{D54D561D-A558-45D4-8F97-39CBDDF570F1}" srcOrd="0" destOrd="0" presId="urn:microsoft.com/office/officeart/2005/8/layout/orgChart1"/>
    <dgm:cxn modelId="{4A9BB935-80B8-4C6F-89BA-A964EB2FF427}" type="presParOf" srcId="{D54D561D-A558-45D4-8F97-39CBDDF570F1}" destId="{D5AD5C4A-D7EC-40C9-B510-E6EE06F72F2A}" srcOrd="0" destOrd="0" presId="urn:microsoft.com/office/officeart/2005/8/layout/orgChart1"/>
    <dgm:cxn modelId="{08C5FB82-181E-4307-9E79-0903C17D468D}" type="presParOf" srcId="{D54D561D-A558-45D4-8F97-39CBDDF570F1}" destId="{B4C3750E-1471-4052-B42A-4DC9B4B7D836}" srcOrd="1" destOrd="0" presId="urn:microsoft.com/office/officeart/2005/8/layout/orgChart1"/>
    <dgm:cxn modelId="{9EB4629B-716F-4B1E-B789-3291574EAEDE}" type="presParOf" srcId="{BEE9102A-D6F3-4A3F-8EFE-CA215335E56D}" destId="{7DA2837A-BE23-461B-A2CB-CAD59402B3B4}" srcOrd="1" destOrd="0" presId="urn:microsoft.com/office/officeart/2005/8/layout/orgChart1"/>
    <dgm:cxn modelId="{335A5DEF-A998-42D6-BAD0-2D2C2A60D364}" type="presParOf" srcId="{BEE9102A-D6F3-4A3F-8EFE-CA215335E56D}" destId="{E9C3549D-4C94-4F33-A068-1BCFE6AB174B}" srcOrd="2" destOrd="0" presId="urn:microsoft.com/office/officeart/2005/8/layout/orgChart1"/>
    <dgm:cxn modelId="{80DE5D49-FA16-472E-86C9-113629D2B4CF}" type="presParOf" srcId="{78456EC1-4A0E-413A-8043-D764A19FB22C}" destId="{C3FD438D-9178-438A-AE39-7C3C5B81B244}" srcOrd="2" destOrd="0" presId="urn:microsoft.com/office/officeart/2005/8/layout/orgChart1"/>
    <dgm:cxn modelId="{C72BB19A-2B82-434C-8C25-8C1865E835BC}" type="presParOf" srcId="{78456EC1-4A0E-413A-8043-D764A19FB22C}" destId="{EAF6B502-BE56-4B6E-A032-7DEC9739D74C}" srcOrd="3" destOrd="0" presId="urn:microsoft.com/office/officeart/2005/8/layout/orgChart1"/>
    <dgm:cxn modelId="{B6F961F9-8AD7-4AA3-ACCC-4CE64A11DE92}" type="presParOf" srcId="{EAF6B502-BE56-4B6E-A032-7DEC9739D74C}" destId="{0356A363-6320-46E6-B589-DBB74FD6BC88}" srcOrd="0" destOrd="0" presId="urn:microsoft.com/office/officeart/2005/8/layout/orgChart1"/>
    <dgm:cxn modelId="{84C15ED8-4925-4BC5-9D4C-8DEAA6A2058C}" type="presParOf" srcId="{0356A363-6320-46E6-B589-DBB74FD6BC88}" destId="{561535C3-017D-4D62-809F-0F3C1BD20A19}" srcOrd="0" destOrd="0" presId="urn:microsoft.com/office/officeart/2005/8/layout/orgChart1"/>
    <dgm:cxn modelId="{E3B0BFAA-29B0-4114-AA2F-0E29A7CCA9CE}" type="presParOf" srcId="{0356A363-6320-46E6-B589-DBB74FD6BC88}" destId="{A4C25AAE-6E91-4105-8F47-8509E6C9D868}" srcOrd="1" destOrd="0" presId="urn:microsoft.com/office/officeart/2005/8/layout/orgChart1"/>
    <dgm:cxn modelId="{68330E1D-8539-47B0-9963-F514BC13B780}" type="presParOf" srcId="{EAF6B502-BE56-4B6E-A032-7DEC9739D74C}" destId="{D1B5B761-980F-4AB5-9DE8-EE8C0CF12D5C}" srcOrd="1" destOrd="0" presId="urn:microsoft.com/office/officeart/2005/8/layout/orgChart1"/>
    <dgm:cxn modelId="{450205C9-8DB9-4A11-A871-A2A082E76EA1}" type="presParOf" srcId="{EAF6B502-BE56-4B6E-A032-7DEC9739D74C}" destId="{1FD7AEBE-B0FB-4EC9-A920-87798A9DB07C}" srcOrd="2" destOrd="0" presId="urn:microsoft.com/office/officeart/2005/8/layout/orgChart1"/>
    <dgm:cxn modelId="{2EC8358B-27DF-4ED8-9BA4-669BBD1A4B47}" type="presParOf" srcId="{78456EC1-4A0E-413A-8043-D764A19FB22C}" destId="{C4876E85-4291-4972-A26F-2D4CA2B69576}" srcOrd="4" destOrd="0" presId="urn:microsoft.com/office/officeart/2005/8/layout/orgChart1"/>
    <dgm:cxn modelId="{5ECD064F-B4DE-4B84-ACAE-DD9AFC997B5F}" type="presParOf" srcId="{78456EC1-4A0E-413A-8043-D764A19FB22C}" destId="{027F8AFB-4B46-4ED5-A685-5FFA4AB00A83}" srcOrd="5" destOrd="0" presId="urn:microsoft.com/office/officeart/2005/8/layout/orgChart1"/>
    <dgm:cxn modelId="{DA619014-4C74-4029-8EDC-1A005E91482F}" type="presParOf" srcId="{027F8AFB-4B46-4ED5-A685-5FFA4AB00A83}" destId="{C566416C-2871-416C-862D-8F7BBCFA813E}" srcOrd="0" destOrd="0" presId="urn:microsoft.com/office/officeart/2005/8/layout/orgChart1"/>
    <dgm:cxn modelId="{EA2DEFA5-AB77-4987-AC78-0B815E1BF8A1}" type="presParOf" srcId="{C566416C-2871-416C-862D-8F7BBCFA813E}" destId="{C4C9A9AE-0021-4F66-ACB9-E8626709131B}" srcOrd="0" destOrd="0" presId="urn:microsoft.com/office/officeart/2005/8/layout/orgChart1"/>
    <dgm:cxn modelId="{5EF27804-93AE-4436-9ADD-2D6B1C581DF3}" type="presParOf" srcId="{C566416C-2871-416C-862D-8F7BBCFA813E}" destId="{C6CB0218-6213-4B80-9832-5F3A06AE0422}" srcOrd="1" destOrd="0" presId="urn:microsoft.com/office/officeart/2005/8/layout/orgChart1"/>
    <dgm:cxn modelId="{BCFF6BF7-ECFC-4511-B7FE-0B7530FC2275}" type="presParOf" srcId="{027F8AFB-4B46-4ED5-A685-5FFA4AB00A83}" destId="{26AFAF63-CF58-42AE-8842-6A53D430415B}" srcOrd="1" destOrd="0" presId="urn:microsoft.com/office/officeart/2005/8/layout/orgChart1"/>
    <dgm:cxn modelId="{9754285D-64BC-4756-B122-E005086A816B}" type="presParOf" srcId="{027F8AFB-4B46-4ED5-A685-5FFA4AB00A83}" destId="{B4924BDF-EF92-462A-8287-11B70C95E6E6}" srcOrd="2" destOrd="0" presId="urn:microsoft.com/office/officeart/2005/8/layout/orgChart1"/>
    <dgm:cxn modelId="{01C366BF-D336-4280-BF47-3F3D67C6B2CB}" type="presParOf" srcId="{DBCFB032-C73C-47D8-B1A5-42F42D3A7AF8}" destId="{C5A9DFF2-D323-46E2-91EE-004FB9DC6C4E}" srcOrd="2" destOrd="0" presId="urn:microsoft.com/office/officeart/2005/8/layout/orgChart1"/>
    <dgm:cxn modelId="{72018848-E876-47B2-8D8C-C322073079D7}" type="presParOf" srcId="{C5A9DFF2-D323-46E2-91EE-004FB9DC6C4E}" destId="{8F009179-88CD-4AC5-9704-55245780DA19}" srcOrd="0" destOrd="0" presId="urn:microsoft.com/office/officeart/2005/8/layout/orgChart1"/>
    <dgm:cxn modelId="{4926EE78-4B2B-4894-BEE1-8AE75BA724A5}" type="presParOf" srcId="{C5A9DFF2-D323-46E2-91EE-004FB9DC6C4E}" destId="{E7156D7D-513E-40B3-A535-EB113C86E39B}" srcOrd="1" destOrd="0" presId="urn:microsoft.com/office/officeart/2005/8/layout/orgChart1"/>
    <dgm:cxn modelId="{16F4A4F6-39B4-428C-A833-005E71DE0A06}" type="presParOf" srcId="{E7156D7D-513E-40B3-A535-EB113C86E39B}" destId="{D608910D-A329-4C2F-931C-E568A4DECA8F}" srcOrd="0" destOrd="0" presId="urn:microsoft.com/office/officeart/2005/8/layout/orgChart1"/>
    <dgm:cxn modelId="{3D830D91-722A-4D09-A217-FE87AE69197F}" type="presParOf" srcId="{D608910D-A329-4C2F-931C-E568A4DECA8F}" destId="{AD37A373-7D4B-4C16-A527-670E04A975D9}" srcOrd="0" destOrd="0" presId="urn:microsoft.com/office/officeart/2005/8/layout/orgChart1"/>
    <dgm:cxn modelId="{FB7C9A2D-79DE-4CDF-9336-623984276090}" type="presParOf" srcId="{D608910D-A329-4C2F-931C-E568A4DECA8F}" destId="{7D910B14-E65C-497C-AA50-86FC22B414A3}" srcOrd="1" destOrd="0" presId="urn:microsoft.com/office/officeart/2005/8/layout/orgChart1"/>
    <dgm:cxn modelId="{E22273C1-648A-490C-B08F-D0BD8E6D3BFA}" type="presParOf" srcId="{E7156D7D-513E-40B3-A535-EB113C86E39B}" destId="{ED1B9135-055B-47B2-AA52-18D333C64B21}" srcOrd="1" destOrd="0" presId="urn:microsoft.com/office/officeart/2005/8/layout/orgChart1"/>
    <dgm:cxn modelId="{CAAD7F91-6EB8-4633-A8E1-430B550C6D75}" type="presParOf" srcId="{E7156D7D-513E-40B3-A535-EB113C86E39B}" destId="{579C11BA-0D3B-4E46-8040-5A3A338CAB8D}" srcOrd="2" destOrd="0" presId="urn:microsoft.com/office/officeart/2005/8/layout/orgChart1"/>
    <dgm:cxn modelId="{3FCBB2A2-5A75-41FD-88D1-E37D946243C2}" type="presParOf" srcId="{C5A9DFF2-D323-46E2-91EE-004FB9DC6C4E}" destId="{3DC046B3-44EA-4C6E-A244-12B747235C13}" srcOrd="2" destOrd="0" presId="urn:microsoft.com/office/officeart/2005/8/layout/orgChart1"/>
    <dgm:cxn modelId="{6E8191AB-1530-4EE4-8A97-C756AB83B052}" type="presParOf" srcId="{C5A9DFF2-D323-46E2-91EE-004FB9DC6C4E}" destId="{22DC1121-2292-446B-AC75-57FE81DC445D}" srcOrd="3" destOrd="0" presId="urn:microsoft.com/office/officeart/2005/8/layout/orgChart1"/>
    <dgm:cxn modelId="{20FE388C-3A61-4A02-9992-0CEB3EAB675F}" type="presParOf" srcId="{22DC1121-2292-446B-AC75-57FE81DC445D}" destId="{BBFD95C1-D5F5-4282-80C4-E84713E58280}" srcOrd="0" destOrd="0" presId="urn:microsoft.com/office/officeart/2005/8/layout/orgChart1"/>
    <dgm:cxn modelId="{F1335810-E127-4324-82A5-163F02316D61}" type="presParOf" srcId="{BBFD95C1-D5F5-4282-80C4-E84713E58280}" destId="{4950A84C-85A6-4742-B2D4-BCE6F6C1D040}" srcOrd="0" destOrd="0" presId="urn:microsoft.com/office/officeart/2005/8/layout/orgChart1"/>
    <dgm:cxn modelId="{C62E3313-0AE0-4017-9E12-FDB628F87786}" type="presParOf" srcId="{BBFD95C1-D5F5-4282-80C4-E84713E58280}" destId="{DED1FC25-D419-4626-BC17-A9B72DFAAA7D}" srcOrd="1" destOrd="0" presId="urn:microsoft.com/office/officeart/2005/8/layout/orgChart1"/>
    <dgm:cxn modelId="{6FBB04DA-0320-46B0-9E9B-6C4BE9DD0404}" type="presParOf" srcId="{22DC1121-2292-446B-AC75-57FE81DC445D}" destId="{6B1CA11A-E930-4E9F-80CC-E995DB87EAF6}" srcOrd="1" destOrd="0" presId="urn:microsoft.com/office/officeart/2005/8/layout/orgChart1"/>
    <dgm:cxn modelId="{0BBB6A4C-9C85-4FE2-9424-3952BB81E6FF}" type="presParOf" srcId="{22DC1121-2292-446B-AC75-57FE81DC445D}" destId="{8674362B-8D2F-4A45-80AF-F51590213943}" srcOrd="2" destOrd="0" presId="urn:microsoft.com/office/officeart/2005/8/layout/orgChar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DB894BAE-072D-4E15-8382-7587ECEEA3A7}" type="doc">
      <dgm:prSet loTypeId="urn:microsoft.com/office/officeart/2005/8/layout/orgChart1" loCatId="hierarchy" qsTypeId="urn:microsoft.com/office/officeart/2005/8/quickstyle/simple1" qsCatId="simple" csTypeId="urn:microsoft.com/office/officeart/2005/8/colors/accent1_2" csCatId="accent1" phldr="1"/>
      <dgm:spPr/>
      <dgm:t>
        <a:bodyPr/>
        <a:lstStyle/>
        <a:p>
          <a:endParaRPr lang="de-DE"/>
        </a:p>
      </dgm:t>
    </dgm:pt>
    <dgm:pt modelId="{CDDE5F03-9EF6-4752-8DDC-E246EE693975}">
      <dgm:prSet phldrT="[Text]" custT="1"/>
      <dgm:spPr>
        <a:solidFill>
          <a:srgbClr val="003399"/>
        </a:solidFill>
      </dgm:spPr>
      <dgm:t>
        <a:bodyPr/>
        <a:lstStyle/>
        <a:p>
          <a:r>
            <a:rPr lang="de-DE" sz="2000" i="1" dirty="0">
              <a:latin typeface="Montserrat Light" panose="00000400000000000000" pitchFamily="50" charset="0"/>
            </a:rPr>
            <a:t>…</a:t>
          </a:r>
        </a:p>
      </dgm:t>
    </dgm:pt>
    <dgm:pt modelId="{511A9595-7CDE-4631-A4FF-9B184EFD755B}" type="parTrans" cxnId="{A84F352D-FB9F-446E-863E-617DB950B1E6}">
      <dgm:prSet/>
      <dgm:spPr/>
      <dgm:t>
        <a:bodyPr/>
        <a:lstStyle/>
        <a:p>
          <a:endParaRPr lang="de-DE">
            <a:latin typeface="Montserrat Light" panose="00000400000000000000" pitchFamily="50" charset="0"/>
          </a:endParaRPr>
        </a:p>
      </dgm:t>
    </dgm:pt>
    <dgm:pt modelId="{874E5FC6-7A03-480D-B21C-0466941A8BB3}" type="sibTrans" cxnId="{A84F352D-FB9F-446E-863E-617DB950B1E6}">
      <dgm:prSet/>
      <dgm:spPr/>
      <dgm:t>
        <a:bodyPr/>
        <a:lstStyle/>
        <a:p>
          <a:endParaRPr lang="de-DE">
            <a:latin typeface="Montserrat Light" panose="00000400000000000000" pitchFamily="50" charset="0"/>
          </a:endParaRPr>
        </a:p>
      </dgm:t>
    </dgm:pt>
    <dgm:pt modelId="{1ABD2BFD-394D-45EB-87A2-169A8C31E016}" type="asst">
      <dgm:prSet phldrT="[Text]" custT="1"/>
      <dgm:spPr>
        <a:solidFill>
          <a:srgbClr val="003399"/>
        </a:solidFill>
      </dgm:spPr>
      <dgm:t>
        <a:bodyPr/>
        <a:lstStyle/>
        <a:p>
          <a:pPr>
            <a:spcAft>
              <a:spcPts val="0"/>
            </a:spcAft>
          </a:pPr>
          <a:r>
            <a:rPr lang="de-DE" sz="1400" i="1" dirty="0">
              <a:latin typeface="Montserrat Light" panose="00000400000000000000" pitchFamily="50" charset="0"/>
            </a:rPr>
            <a:t>…</a:t>
          </a:r>
        </a:p>
      </dgm:t>
    </dgm:pt>
    <dgm:pt modelId="{2CD332D1-30E1-4975-B1BD-BB3BBD8F38BA}" type="parTrans" cxnId="{BC727B9F-208F-4658-8A29-90D5F2DD9899}">
      <dgm:prSet/>
      <dgm:spPr/>
      <dgm:t>
        <a:bodyPr/>
        <a:lstStyle/>
        <a:p>
          <a:endParaRPr lang="de-DE">
            <a:latin typeface="Montserrat Light" panose="00000400000000000000" pitchFamily="50" charset="0"/>
          </a:endParaRPr>
        </a:p>
      </dgm:t>
    </dgm:pt>
    <dgm:pt modelId="{314CB02F-7E3B-4886-9AEA-F3757A8AE60A}" type="sibTrans" cxnId="{BC727B9F-208F-4658-8A29-90D5F2DD9899}">
      <dgm:prSet/>
      <dgm:spPr/>
      <dgm:t>
        <a:bodyPr/>
        <a:lstStyle/>
        <a:p>
          <a:endParaRPr lang="de-DE">
            <a:latin typeface="Montserrat Light" panose="00000400000000000000" pitchFamily="50" charset="0"/>
          </a:endParaRPr>
        </a:p>
      </dgm:t>
    </dgm:pt>
    <dgm:pt modelId="{F72BE779-34A4-4F57-91C5-1505DEF8675D}" type="asst">
      <dgm:prSet custT="1"/>
      <dgm:spPr>
        <a:solidFill>
          <a:srgbClr val="003399"/>
        </a:solidFill>
      </dgm:spPr>
      <dgm:t>
        <a:bodyPr/>
        <a:lstStyle/>
        <a:p>
          <a:pPr>
            <a:spcAft>
              <a:spcPts val="0"/>
            </a:spcAft>
          </a:pPr>
          <a:r>
            <a:rPr lang="de-DE" sz="1400" i="1" dirty="0">
              <a:latin typeface="Montserrat Light" panose="00000400000000000000" pitchFamily="50" charset="0"/>
            </a:rPr>
            <a:t>…</a:t>
          </a:r>
        </a:p>
      </dgm:t>
    </dgm:pt>
    <dgm:pt modelId="{DB5198AD-733F-4E39-8E25-01A8632DCA79}" type="parTrans" cxnId="{82AE4350-F066-4927-A851-2B89CDE30A74}">
      <dgm:prSet/>
      <dgm:spPr/>
      <dgm:t>
        <a:bodyPr/>
        <a:lstStyle/>
        <a:p>
          <a:endParaRPr lang="de-DE">
            <a:latin typeface="Montserrat Light" panose="00000400000000000000" pitchFamily="50" charset="0"/>
          </a:endParaRPr>
        </a:p>
      </dgm:t>
    </dgm:pt>
    <dgm:pt modelId="{82B4251C-814B-4C80-86FB-311A0A46C9B1}" type="sibTrans" cxnId="{82AE4350-F066-4927-A851-2B89CDE30A74}">
      <dgm:prSet/>
      <dgm:spPr/>
      <dgm:t>
        <a:bodyPr/>
        <a:lstStyle/>
        <a:p>
          <a:endParaRPr lang="de-DE">
            <a:latin typeface="Montserrat Light" panose="00000400000000000000" pitchFamily="50" charset="0"/>
          </a:endParaRPr>
        </a:p>
      </dgm:t>
    </dgm:pt>
    <dgm:pt modelId="{6D271B3C-259C-4C4A-8A44-69F664E0DC9F}">
      <dgm:prSet phldrT="[Text]" custT="1"/>
      <dgm:spPr>
        <a:solidFill>
          <a:srgbClr val="003399"/>
        </a:solidFill>
      </dgm:spPr>
      <dgm:t>
        <a:bodyPr/>
        <a:lstStyle/>
        <a:p>
          <a:r>
            <a:rPr lang="de-DE" sz="1400" i="1" dirty="0">
              <a:latin typeface="Montserrat Light" panose="00000400000000000000" pitchFamily="50" charset="0"/>
            </a:rPr>
            <a:t>..</a:t>
          </a:r>
        </a:p>
      </dgm:t>
    </dgm:pt>
    <dgm:pt modelId="{E389D464-BB21-4A9E-8DA3-D7D8A3591AEF}" type="sibTrans" cxnId="{3E883999-20B3-4807-AE46-E38D823B9948}">
      <dgm:prSet/>
      <dgm:spPr/>
      <dgm:t>
        <a:bodyPr/>
        <a:lstStyle/>
        <a:p>
          <a:endParaRPr lang="de-DE">
            <a:latin typeface="Montserrat Light" panose="00000400000000000000" pitchFamily="50" charset="0"/>
          </a:endParaRPr>
        </a:p>
      </dgm:t>
    </dgm:pt>
    <dgm:pt modelId="{BC1F5BC0-89DC-48E8-A0C6-AA1CC985CAEC}" type="parTrans" cxnId="{3E883999-20B3-4807-AE46-E38D823B9948}">
      <dgm:prSet/>
      <dgm:spPr>
        <a:ln>
          <a:solidFill>
            <a:srgbClr val="003399"/>
          </a:solidFill>
        </a:ln>
      </dgm:spPr>
      <dgm:t>
        <a:bodyPr/>
        <a:lstStyle/>
        <a:p>
          <a:endParaRPr lang="de-DE">
            <a:latin typeface="Montserrat Light" panose="00000400000000000000" pitchFamily="50" charset="0"/>
          </a:endParaRPr>
        </a:p>
      </dgm:t>
    </dgm:pt>
    <dgm:pt modelId="{739EC406-429D-43F6-9764-54949120D5B6}">
      <dgm:prSet phldrT="[Text]" custT="1"/>
      <dgm:spPr>
        <a:solidFill>
          <a:srgbClr val="003399"/>
        </a:solidFill>
      </dgm:spPr>
      <dgm:t>
        <a:bodyPr/>
        <a:lstStyle/>
        <a:p>
          <a:r>
            <a:rPr lang="de-DE" sz="1400" i="1" dirty="0">
              <a:latin typeface="Montserrat Light" panose="00000400000000000000" pitchFamily="50" charset="0"/>
            </a:rPr>
            <a:t>…</a:t>
          </a:r>
        </a:p>
      </dgm:t>
    </dgm:pt>
    <dgm:pt modelId="{CF69B846-2749-4759-8888-976D7003C301}" type="sibTrans" cxnId="{ECD1F3BD-E835-486D-B626-A190277B5D46}">
      <dgm:prSet/>
      <dgm:spPr/>
      <dgm:t>
        <a:bodyPr/>
        <a:lstStyle/>
        <a:p>
          <a:endParaRPr lang="de-DE">
            <a:latin typeface="Montserrat Light" panose="00000400000000000000" pitchFamily="50" charset="0"/>
          </a:endParaRPr>
        </a:p>
      </dgm:t>
    </dgm:pt>
    <dgm:pt modelId="{9C3AABE0-0845-4E56-9B87-7A6F54AEE15B}" type="parTrans" cxnId="{ECD1F3BD-E835-486D-B626-A190277B5D46}">
      <dgm:prSet/>
      <dgm:spPr>
        <a:solidFill>
          <a:schemeClr val="bg1"/>
        </a:solidFill>
        <a:ln>
          <a:solidFill>
            <a:srgbClr val="003399"/>
          </a:solidFill>
        </a:ln>
      </dgm:spPr>
      <dgm:t>
        <a:bodyPr/>
        <a:lstStyle/>
        <a:p>
          <a:endParaRPr lang="de-DE">
            <a:latin typeface="Montserrat Light" panose="00000400000000000000" pitchFamily="50" charset="0"/>
          </a:endParaRPr>
        </a:p>
      </dgm:t>
    </dgm:pt>
    <dgm:pt modelId="{0CB0FA40-F79B-4CFD-91AC-1AB19217D2F4}">
      <dgm:prSet phldrT="[Text]" custT="1"/>
      <dgm:spPr>
        <a:solidFill>
          <a:srgbClr val="003399"/>
        </a:solidFill>
      </dgm:spPr>
      <dgm:t>
        <a:bodyPr/>
        <a:lstStyle/>
        <a:p>
          <a:r>
            <a:rPr lang="de-DE" sz="1400" i="1" dirty="0">
              <a:latin typeface="Montserrat Light" panose="00000400000000000000" pitchFamily="50" charset="0"/>
            </a:rPr>
            <a:t>..</a:t>
          </a:r>
        </a:p>
      </dgm:t>
    </dgm:pt>
    <dgm:pt modelId="{0BFDDA9A-E44F-443E-B256-D55A3AFCD4FE}" type="sibTrans" cxnId="{C4B59723-5788-42D5-BF0A-BE5D6093A017}">
      <dgm:prSet/>
      <dgm:spPr/>
      <dgm:t>
        <a:bodyPr/>
        <a:lstStyle/>
        <a:p>
          <a:endParaRPr lang="de-DE">
            <a:latin typeface="Montserrat Light" panose="00000400000000000000" pitchFamily="50" charset="0"/>
          </a:endParaRPr>
        </a:p>
      </dgm:t>
    </dgm:pt>
    <dgm:pt modelId="{3308066C-3E10-4D2B-BD91-292E513C9C41}" type="parTrans" cxnId="{C4B59723-5788-42D5-BF0A-BE5D6093A017}">
      <dgm:prSet/>
      <dgm:spPr/>
      <dgm:t>
        <a:bodyPr/>
        <a:lstStyle/>
        <a:p>
          <a:endParaRPr lang="de-DE">
            <a:latin typeface="Montserrat Light" panose="00000400000000000000" pitchFamily="50" charset="0"/>
          </a:endParaRPr>
        </a:p>
      </dgm:t>
    </dgm:pt>
    <dgm:pt modelId="{803979BA-3850-4BFD-8462-3276CBF6DE16}" type="pres">
      <dgm:prSet presAssocID="{DB894BAE-072D-4E15-8382-7587ECEEA3A7}" presName="hierChild1" presStyleCnt="0">
        <dgm:presLayoutVars>
          <dgm:orgChart val="1"/>
          <dgm:chPref val="1"/>
          <dgm:dir/>
          <dgm:animOne val="branch"/>
          <dgm:animLvl val="lvl"/>
          <dgm:resizeHandles/>
        </dgm:presLayoutVars>
      </dgm:prSet>
      <dgm:spPr/>
      <dgm:t>
        <a:bodyPr/>
        <a:lstStyle/>
        <a:p>
          <a:endParaRPr lang="de-DE"/>
        </a:p>
      </dgm:t>
    </dgm:pt>
    <dgm:pt modelId="{DBCFB032-C73C-47D8-B1A5-42F42D3A7AF8}" type="pres">
      <dgm:prSet presAssocID="{CDDE5F03-9EF6-4752-8DDC-E246EE693975}" presName="hierRoot1" presStyleCnt="0">
        <dgm:presLayoutVars>
          <dgm:hierBranch val="init"/>
        </dgm:presLayoutVars>
      </dgm:prSet>
      <dgm:spPr/>
    </dgm:pt>
    <dgm:pt modelId="{922D522D-3450-4F6D-AD2B-C4BFF55742BA}" type="pres">
      <dgm:prSet presAssocID="{CDDE5F03-9EF6-4752-8DDC-E246EE693975}" presName="rootComposite1" presStyleCnt="0"/>
      <dgm:spPr/>
    </dgm:pt>
    <dgm:pt modelId="{302A25C6-4C2D-4E0D-A569-AC90AA304AD0}" type="pres">
      <dgm:prSet presAssocID="{CDDE5F03-9EF6-4752-8DDC-E246EE693975}" presName="rootText1" presStyleLbl="node0" presStyleIdx="0" presStyleCnt="1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E9BC5064-95EC-427D-84DA-585150C8B96D}" type="pres">
      <dgm:prSet presAssocID="{CDDE5F03-9EF6-4752-8DDC-E246EE693975}" presName="rootConnector1" presStyleLbl="node1" presStyleIdx="0" presStyleCnt="0"/>
      <dgm:spPr/>
      <dgm:t>
        <a:bodyPr/>
        <a:lstStyle/>
        <a:p>
          <a:endParaRPr lang="de-DE"/>
        </a:p>
      </dgm:t>
    </dgm:pt>
    <dgm:pt modelId="{78456EC1-4A0E-413A-8043-D764A19FB22C}" type="pres">
      <dgm:prSet presAssocID="{CDDE5F03-9EF6-4752-8DDC-E246EE693975}" presName="hierChild2" presStyleCnt="0"/>
      <dgm:spPr/>
    </dgm:pt>
    <dgm:pt modelId="{0BA0A8BE-13FA-4A32-9DE8-0369DEE2881D}" type="pres">
      <dgm:prSet presAssocID="{BC1F5BC0-89DC-48E8-A0C6-AA1CC985CAEC}" presName="Name37" presStyleLbl="parChTrans1D2" presStyleIdx="0" presStyleCnt="5"/>
      <dgm:spPr/>
      <dgm:t>
        <a:bodyPr/>
        <a:lstStyle/>
        <a:p>
          <a:endParaRPr lang="de-DE"/>
        </a:p>
      </dgm:t>
    </dgm:pt>
    <dgm:pt modelId="{BEE9102A-D6F3-4A3F-8EFE-CA215335E56D}" type="pres">
      <dgm:prSet presAssocID="{6D271B3C-259C-4C4A-8A44-69F664E0DC9F}" presName="hierRoot2" presStyleCnt="0">
        <dgm:presLayoutVars>
          <dgm:hierBranch val="init"/>
        </dgm:presLayoutVars>
      </dgm:prSet>
      <dgm:spPr/>
    </dgm:pt>
    <dgm:pt modelId="{D54D561D-A558-45D4-8F97-39CBDDF570F1}" type="pres">
      <dgm:prSet presAssocID="{6D271B3C-259C-4C4A-8A44-69F664E0DC9F}" presName="rootComposite" presStyleCnt="0"/>
      <dgm:spPr/>
    </dgm:pt>
    <dgm:pt modelId="{D5AD5C4A-D7EC-40C9-B510-E6EE06F72F2A}" type="pres">
      <dgm:prSet presAssocID="{6D271B3C-259C-4C4A-8A44-69F664E0DC9F}" presName="rootText" presStyleLbl="node2" presStyleIdx="0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B4C3750E-1471-4052-B42A-4DC9B4B7D836}" type="pres">
      <dgm:prSet presAssocID="{6D271B3C-259C-4C4A-8A44-69F664E0DC9F}" presName="rootConnector" presStyleLbl="node2" presStyleIdx="0" presStyleCnt="3"/>
      <dgm:spPr/>
      <dgm:t>
        <a:bodyPr/>
        <a:lstStyle/>
        <a:p>
          <a:endParaRPr lang="de-DE"/>
        </a:p>
      </dgm:t>
    </dgm:pt>
    <dgm:pt modelId="{7DA2837A-BE23-461B-A2CB-CAD59402B3B4}" type="pres">
      <dgm:prSet presAssocID="{6D271B3C-259C-4C4A-8A44-69F664E0DC9F}" presName="hierChild4" presStyleCnt="0"/>
      <dgm:spPr/>
    </dgm:pt>
    <dgm:pt modelId="{E9C3549D-4C94-4F33-A068-1BCFE6AB174B}" type="pres">
      <dgm:prSet presAssocID="{6D271B3C-259C-4C4A-8A44-69F664E0DC9F}" presName="hierChild5" presStyleCnt="0"/>
      <dgm:spPr/>
    </dgm:pt>
    <dgm:pt modelId="{C3FD438D-9178-438A-AE39-7C3C5B81B244}" type="pres">
      <dgm:prSet presAssocID="{3308066C-3E10-4D2B-BD91-292E513C9C41}" presName="Name37" presStyleLbl="parChTrans1D2" presStyleIdx="1" presStyleCnt="5"/>
      <dgm:spPr/>
      <dgm:t>
        <a:bodyPr/>
        <a:lstStyle/>
        <a:p>
          <a:endParaRPr lang="de-DE"/>
        </a:p>
      </dgm:t>
    </dgm:pt>
    <dgm:pt modelId="{EAF6B502-BE56-4B6E-A032-7DEC9739D74C}" type="pres">
      <dgm:prSet presAssocID="{0CB0FA40-F79B-4CFD-91AC-1AB19217D2F4}" presName="hierRoot2" presStyleCnt="0">
        <dgm:presLayoutVars>
          <dgm:hierBranch val="init"/>
        </dgm:presLayoutVars>
      </dgm:prSet>
      <dgm:spPr/>
    </dgm:pt>
    <dgm:pt modelId="{0356A363-6320-46E6-B589-DBB74FD6BC88}" type="pres">
      <dgm:prSet presAssocID="{0CB0FA40-F79B-4CFD-91AC-1AB19217D2F4}" presName="rootComposite" presStyleCnt="0"/>
      <dgm:spPr/>
    </dgm:pt>
    <dgm:pt modelId="{561535C3-017D-4D62-809F-0F3C1BD20A19}" type="pres">
      <dgm:prSet presAssocID="{0CB0FA40-F79B-4CFD-91AC-1AB19217D2F4}" presName="rootText" presStyleLbl="node2" presStyleIdx="1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A4C25AAE-6E91-4105-8F47-8509E6C9D868}" type="pres">
      <dgm:prSet presAssocID="{0CB0FA40-F79B-4CFD-91AC-1AB19217D2F4}" presName="rootConnector" presStyleLbl="node2" presStyleIdx="1" presStyleCnt="3"/>
      <dgm:spPr/>
      <dgm:t>
        <a:bodyPr/>
        <a:lstStyle/>
        <a:p>
          <a:endParaRPr lang="de-DE"/>
        </a:p>
      </dgm:t>
    </dgm:pt>
    <dgm:pt modelId="{D1B5B761-980F-4AB5-9DE8-EE8C0CF12D5C}" type="pres">
      <dgm:prSet presAssocID="{0CB0FA40-F79B-4CFD-91AC-1AB19217D2F4}" presName="hierChild4" presStyleCnt="0"/>
      <dgm:spPr/>
    </dgm:pt>
    <dgm:pt modelId="{1FD7AEBE-B0FB-4EC9-A920-87798A9DB07C}" type="pres">
      <dgm:prSet presAssocID="{0CB0FA40-F79B-4CFD-91AC-1AB19217D2F4}" presName="hierChild5" presStyleCnt="0"/>
      <dgm:spPr/>
    </dgm:pt>
    <dgm:pt modelId="{C4876E85-4291-4972-A26F-2D4CA2B69576}" type="pres">
      <dgm:prSet presAssocID="{9C3AABE0-0845-4E56-9B87-7A6F54AEE15B}" presName="Name37" presStyleLbl="parChTrans1D2" presStyleIdx="2" presStyleCnt="5"/>
      <dgm:spPr/>
      <dgm:t>
        <a:bodyPr/>
        <a:lstStyle/>
        <a:p>
          <a:endParaRPr lang="de-DE"/>
        </a:p>
      </dgm:t>
    </dgm:pt>
    <dgm:pt modelId="{027F8AFB-4B46-4ED5-A685-5FFA4AB00A83}" type="pres">
      <dgm:prSet presAssocID="{739EC406-429D-43F6-9764-54949120D5B6}" presName="hierRoot2" presStyleCnt="0">
        <dgm:presLayoutVars>
          <dgm:hierBranch val="init"/>
        </dgm:presLayoutVars>
      </dgm:prSet>
      <dgm:spPr/>
    </dgm:pt>
    <dgm:pt modelId="{C566416C-2871-416C-862D-8F7BBCFA813E}" type="pres">
      <dgm:prSet presAssocID="{739EC406-429D-43F6-9764-54949120D5B6}" presName="rootComposite" presStyleCnt="0"/>
      <dgm:spPr/>
    </dgm:pt>
    <dgm:pt modelId="{C4C9A9AE-0021-4F66-ACB9-E8626709131B}" type="pres">
      <dgm:prSet presAssocID="{739EC406-429D-43F6-9764-54949120D5B6}" presName="rootText" presStyleLbl="node2" presStyleIdx="2" presStyleCnt="3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C6CB0218-6213-4B80-9832-5F3A06AE0422}" type="pres">
      <dgm:prSet presAssocID="{739EC406-429D-43F6-9764-54949120D5B6}" presName="rootConnector" presStyleLbl="node2" presStyleIdx="2" presStyleCnt="3"/>
      <dgm:spPr/>
      <dgm:t>
        <a:bodyPr/>
        <a:lstStyle/>
        <a:p>
          <a:endParaRPr lang="de-DE"/>
        </a:p>
      </dgm:t>
    </dgm:pt>
    <dgm:pt modelId="{26AFAF63-CF58-42AE-8842-6A53D430415B}" type="pres">
      <dgm:prSet presAssocID="{739EC406-429D-43F6-9764-54949120D5B6}" presName="hierChild4" presStyleCnt="0"/>
      <dgm:spPr/>
    </dgm:pt>
    <dgm:pt modelId="{B4924BDF-EF92-462A-8287-11B70C95E6E6}" type="pres">
      <dgm:prSet presAssocID="{739EC406-429D-43F6-9764-54949120D5B6}" presName="hierChild5" presStyleCnt="0"/>
      <dgm:spPr/>
    </dgm:pt>
    <dgm:pt modelId="{C5A9DFF2-D323-46E2-91EE-004FB9DC6C4E}" type="pres">
      <dgm:prSet presAssocID="{CDDE5F03-9EF6-4752-8DDC-E246EE693975}" presName="hierChild3" presStyleCnt="0"/>
      <dgm:spPr/>
    </dgm:pt>
    <dgm:pt modelId="{8F009179-88CD-4AC5-9704-55245780DA19}" type="pres">
      <dgm:prSet presAssocID="{2CD332D1-30E1-4975-B1BD-BB3BBD8F38BA}" presName="Name111" presStyleLbl="parChTrans1D2" presStyleIdx="3" presStyleCnt="5"/>
      <dgm:spPr/>
      <dgm:t>
        <a:bodyPr/>
        <a:lstStyle/>
        <a:p>
          <a:endParaRPr lang="de-DE"/>
        </a:p>
      </dgm:t>
    </dgm:pt>
    <dgm:pt modelId="{E7156D7D-513E-40B3-A535-EB113C86E39B}" type="pres">
      <dgm:prSet presAssocID="{1ABD2BFD-394D-45EB-87A2-169A8C31E016}" presName="hierRoot3" presStyleCnt="0">
        <dgm:presLayoutVars>
          <dgm:hierBranch val="init"/>
        </dgm:presLayoutVars>
      </dgm:prSet>
      <dgm:spPr/>
    </dgm:pt>
    <dgm:pt modelId="{D608910D-A329-4C2F-931C-E568A4DECA8F}" type="pres">
      <dgm:prSet presAssocID="{1ABD2BFD-394D-45EB-87A2-169A8C31E016}" presName="rootComposite3" presStyleCnt="0"/>
      <dgm:spPr/>
    </dgm:pt>
    <dgm:pt modelId="{AD37A373-7D4B-4C16-A527-670E04A975D9}" type="pres">
      <dgm:prSet presAssocID="{1ABD2BFD-394D-45EB-87A2-169A8C31E016}" presName="rootText3" presStyleLbl="asst1" presStyleIdx="0" presStyleCnt="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7D910B14-E65C-497C-AA50-86FC22B414A3}" type="pres">
      <dgm:prSet presAssocID="{1ABD2BFD-394D-45EB-87A2-169A8C31E016}" presName="rootConnector3" presStyleLbl="asst1" presStyleIdx="0" presStyleCnt="2"/>
      <dgm:spPr/>
      <dgm:t>
        <a:bodyPr/>
        <a:lstStyle/>
        <a:p>
          <a:endParaRPr lang="de-DE"/>
        </a:p>
      </dgm:t>
    </dgm:pt>
    <dgm:pt modelId="{ED1B9135-055B-47B2-AA52-18D333C64B21}" type="pres">
      <dgm:prSet presAssocID="{1ABD2BFD-394D-45EB-87A2-169A8C31E016}" presName="hierChild6" presStyleCnt="0"/>
      <dgm:spPr/>
    </dgm:pt>
    <dgm:pt modelId="{579C11BA-0D3B-4E46-8040-5A3A338CAB8D}" type="pres">
      <dgm:prSet presAssocID="{1ABD2BFD-394D-45EB-87A2-169A8C31E016}" presName="hierChild7" presStyleCnt="0"/>
      <dgm:spPr/>
    </dgm:pt>
    <dgm:pt modelId="{3DC046B3-44EA-4C6E-A244-12B747235C13}" type="pres">
      <dgm:prSet presAssocID="{DB5198AD-733F-4E39-8E25-01A8632DCA79}" presName="Name111" presStyleLbl="parChTrans1D2" presStyleIdx="4" presStyleCnt="5"/>
      <dgm:spPr/>
      <dgm:t>
        <a:bodyPr/>
        <a:lstStyle/>
        <a:p>
          <a:endParaRPr lang="de-DE"/>
        </a:p>
      </dgm:t>
    </dgm:pt>
    <dgm:pt modelId="{22DC1121-2292-446B-AC75-57FE81DC445D}" type="pres">
      <dgm:prSet presAssocID="{F72BE779-34A4-4F57-91C5-1505DEF8675D}" presName="hierRoot3" presStyleCnt="0">
        <dgm:presLayoutVars>
          <dgm:hierBranch val="init"/>
        </dgm:presLayoutVars>
      </dgm:prSet>
      <dgm:spPr/>
    </dgm:pt>
    <dgm:pt modelId="{BBFD95C1-D5F5-4282-80C4-E84713E58280}" type="pres">
      <dgm:prSet presAssocID="{F72BE779-34A4-4F57-91C5-1505DEF8675D}" presName="rootComposite3" presStyleCnt="0"/>
      <dgm:spPr/>
    </dgm:pt>
    <dgm:pt modelId="{4950A84C-85A6-4742-B2D4-BCE6F6C1D040}" type="pres">
      <dgm:prSet presAssocID="{F72BE779-34A4-4F57-91C5-1505DEF8675D}" presName="rootText3" presStyleLbl="asst1" presStyleIdx="1" presStyleCnt="2">
        <dgm:presLayoutVars>
          <dgm:chPref val="3"/>
        </dgm:presLayoutVars>
      </dgm:prSet>
      <dgm:spPr/>
      <dgm:t>
        <a:bodyPr/>
        <a:lstStyle/>
        <a:p>
          <a:endParaRPr lang="de-DE"/>
        </a:p>
      </dgm:t>
    </dgm:pt>
    <dgm:pt modelId="{DED1FC25-D419-4626-BC17-A9B72DFAAA7D}" type="pres">
      <dgm:prSet presAssocID="{F72BE779-34A4-4F57-91C5-1505DEF8675D}" presName="rootConnector3" presStyleLbl="asst1" presStyleIdx="1" presStyleCnt="2"/>
      <dgm:spPr/>
      <dgm:t>
        <a:bodyPr/>
        <a:lstStyle/>
        <a:p>
          <a:endParaRPr lang="de-DE"/>
        </a:p>
      </dgm:t>
    </dgm:pt>
    <dgm:pt modelId="{6B1CA11A-E930-4E9F-80CC-E995DB87EAF6}" type="pres">
      <dgm:prSet presAssocID="{F72BE779-34A4-4F57-91C5-1505DEF8675D}" presName="hierChild6" presStyleCnt="0"/>
      <dgm:spPr/>
    </dgm:pt>
    <dgm:pt modelId="{8674362B-8D2F-4A45-80AF-F51590213943}" type="pres">
      <dgm:prSet presAssocID="{F72BE779-34A4-4F57-91C5-1505DEF8675D}" presName="hierChild7" presStyleCnt="0"/>
      <dgm:spPr/>
    </dgm:pt>
  </dgm:ptLst>
  <dgm:cxnLst>
    <dgm:cxn modelId="{3E752867-21C3-42C6-A3E9-C3BC2AA7D979}" type="presOf" srcId="{739EC406-429D-43F6-9764-54949120D5B6}" destId="{C4C9A9AE-0021-4F66-ACB9-E8626709131B}" srcOrd="0" destOrd="0" presId="urn:microsoft.com/office/officeart/2005/8/layout/orgChart1"/>
    <dgm:cxn modelId="{82AE4350-F066-4927-A851-2B89CDE30A74}" srcId="{CDDE5F03-9EF6-4752-8DDC-E246EE693975}" destId="{F72BE779-34A4-4F57-91C5-1505DEF8675D}" srcOrd="1" destOrd="0" parTransId="{DB5198AD-733F-4E39-8E25-01A8632DCA79}" sibTransId="{82B4251C-814B-4C80-86FB-311A0A46C9B1}"/>
    <dgm:cxn modelId="{A7C89A54-5C64-49F5-9F9D-940134933F12}" type="presOf" srcId="{DB894BAE-072D-4E15-8382-7587ECEEA3A7}" destId="{803979BA-3850-4BFD-8462-3276CBF6DE16}" srcOrd="0" destOrd="0" presId="urn:microsoft.com/office/officeart/2005/8/layout/orgChart1"/>
    <dgm:cxn modelId="{C4B59723-5788-42D5-BF0A-BE5D6093A017}" srcId="{CDDE5F03-9EF6-4752-8DDC-E246EE693975}" destId="{0CB0FA40-F79B-4CFD-91AC-1AB19217D2F4}" srcOrd="3" destOrd="0" parTransId="{3308066C-3E10-4D2B-BD91-292E513C9C41}" sibTransId="{0BFDDA9A-E44F-443E-B256-D55A3AFCD4FE}"/>
    <dgm:cxn modelId="{4B76A803-EADE-48AE-B6F3-BD28CCF823F7}" type="presOf" srcId="{1ABD2BFD-394D-45EB-87A2-169A8C31E016}" destId="{7D910B14-E65C-497C-AA50-86FC22B414A3}" srcOrd="1" destOrd="0" presId="urn:microsoft.com/office/officeart/2005/8/layout/orgChart1"/>
    <dgm:cxn modelId="{9F7B0ADF-C9B3-4FEB-A8E8-CA5640B2FB74}" type="presOf" srcId="{CDDE5F03-9EF6-4752-8DDC-E246EE693975}" destId="{E9BC5064-95EC-427D-84DA-585150C8B96D}" srcOrd="1" destOrd="0" presId="urn:microsoft.com/office/officeart/2005/8/layout/orgChart1"/>
    <dgm:cxn modelId="{F86343CA-7169-4230-8BCC-D97C96B81BA1}" type="presOf" srcId="{1ABD2BFD-394D-45EB-87A2-169A8C31E016}" destId="{AD37A373-7D4B-4C16-A527-670E04A975D9}" srcOrd="0" destOrd="0" presId="urn:microsoft.com/office/officeart/2005/8/layout/orgChart1"/>
    <dgm:cxn modelId="{BAB5F8A1-2DFD-4E27-850E-BECF7AA19B81}" type="presOf" srcId="{3308066C-3E10-4D2B-BD91-292E513C9C41}" destId="{C3FD438D-9178-438A-AE39-7C3C5B81B244}" srcOrd="0" destOrd="0" presId="urn:microsoft.com/office/officeart/2005/8/layout/orgChart1"/>
    <dgm:cxn modelId="{3E883999-20B3-4807-AE46-E38D823B9948}" srcId="{CDDE5F03-9EF6-4752-8DDC-E246EE693975}" destId="{6D271B3C-259C-4C4A-8A44-69F664E0DC9F}" srcOrd="2" destOrd="0" parTransId="{BC1F5BC0-89DC-48E8-A0C6-AA1CC985CAEC}" sibTransId="{E389D464-BB21-4A9E-8DA3-D7D8A3591AEF}"/>
    <dgm:cxn modelId="{46410C90-542C-482A-AC7F-0B76DC4586D4}" type="presOf" srcId="{6D271B3C-259C-4C4A-8A44-69F664E0DC9F}" destId="{B4C3750E-1471-4052-B42A-4DC9B4B7D836}" srcOrd="1" destOrd="0" presId="urn:microsoft.com/office/officeart/2005/8/layout/orgChart1"/>
    <dgm:cxn modelId="{FDBC07F4-462C-48E5-9D54-90BC482C36B3}" type="presOf" srcId="{DB5198AD-733F-4E39-8E25-01A8632DCA79}" destId="{3DC046B3-44EA-4C6E-A244-12B747235C13}" srcOrd="0" destOrd="0" presId="urn:microsoft.com/office/officeart/2005/8/layout/orgChart1"/>
    <dgm:cxn modelId="{BC727B9F-208F-4658-8A29-90D5F2DD9899}" srcId="{CDDE5F03-9EF6-4752-8DDC-E246EE693975}" destId="{1ABD2BFD-394D-45EB-87A2-169A8C31E016}" srcOrd="0" destOrd="0" parTransId="{2CD332D1-30E1-4975-B1BD-BB3BBD8F38BA}" sibTransId="{314CB02F-7E3B-4886-9AEA-F3757A8AE60A}"/>
    <dgm:cxn modelId="{50E94526-C813-4C50-9D28-F12DC47F4886}" type="presOf" srcId="{2CD332D1-30E1-4975-B1BD-BB3BBD8F38BA}" destId="{8F009179-88CD-4AC5-9704-55245780DA19}" srcOrd="0" destOrd="0" presId="urn:microsoft.com/office/officeart/2005/8/layout/orgChart1"/>
    <dgm:cxn modelId="{C47F849F-829B-4FE0-8DCD-0DCA8049AC2F}" type="presOf" srcId="{F72BE779-34A4-4F57-91C5-1505DEF8675D}" destId="{4950A84C-85A6-4742-B2D4-BCE6F6C1D040}" srcOrd="0" destOrd="0" presId="urn:microsoft.com/office/officeart/2005/8/layout/orgChart1"/>
    <dgm:cxn modelId="{196C777D-0503-4992-868B-9FB521F43445}" type="presOf" srcId="{6D271B3C-259C-4C4A-8A44-69F664E0DC9F}" destId="{D5AD5C4A-D7EC-40C9-B510-E6EE06F72F2A}" srcOrd="0" destOrd="0" presId="urn:microsoft.com/office/officeart/2005/8/layout/orgChart1"/>
    <dgm:cxn modelId="{A84F352D-FB9F-446E-863E-617DB950B1E6}" srcId="{DB894BAE-072D-4E15-8382-7587ECEEA3A7}" destId="{CDDE5F03-9EF6-4752-8DDC-E246EE693975}" srcOrd="0" destOrd="0" parTransId="{511A9595-7CDE-4631-A4FF-9B184EFD755B}" sibTransId="{874E5FC6-7A03-480D-B21C-0466941A8BB3}"/>
    <dgm:cxn modelId="{D5935A28-C63E-4AD4-993A-EF86A60FD083}" type="presOf" srcId="{F72BE779-34A4-4F57-91C5-1505DEF8675D}" destId="{DED1FC25-D419-4626-BC17-A9B72DFAAA7D}" srcOrd="1" destOrd="0" presId="urn:microsoft.com/office/officeart/2005/8/layout/orgChart1"/>
    <dgm:cxn modelId="{AB412375-FAA5-42C1-8CE2-C0B416D993DF}" type="presOf" srcId="{0CB0FA40-F79B-4CFD-91AC-1AB19217D2F4}" destId="{A4C25AAE-6E91-4105-8F47-8509E6C9D868}" srcOrd="1" destOrd="0" presId="urn:microsoft.com/office/officeart/2005/8/layout/orgChart1"/>
    <dgm:cxn modelId="{ECD1F3BD-E835-486D-B626-A190277B5D46}" srcId="{CDDE5F03-9EF6-4752-8DDC-E246EE693975}" destId="{739EC406-429D-43F6-9764-54949120D5B6}" srcOrd="4" destOrd="0" parTransId="{9C3AABE0-0845-4E56-9B87-7A6F54AEE15B}" sibTransId="{CF69B846-2749-4759-8888-976D7003C301}"/>
    <dgm:cxn modelId="{87CE7584-874E-4D39-8EBB-A6A3DD89D876}" type="presOf" srcId="{CDDE5F03-9EF6-4752-8DDC-E246EE693975}" destId="{302A25C6-4C2D-4E0D-A569-AC90AA304AD0}" srcOrd="0" destOrd="0" presId="urn:microsoft.com/office/officeart/2005/8/layout/orgChart1"/>
    <dgm:cxn modelId="{19663940-674A-40A4-AD9D-EBFFC6F5EBA9}" type="presOf" srcId="{0CB0FA40-F79B-4CFD-91AC-1AB19217D2F4}" destId="{561535C3-017D-4D62-809F-0F3C1BD20A19}" srcOrd="0" destOrd="0" presId="urn:microsoft.com/office/officeart/2005/8/layout/orgChart1"/>
    <dgm:cxn modelId="{A2E40383-D6AB-4ADA-87DF-2A527120CF46}" type="presOf" srcId="{BC1F5BC0-89DC-48E8-A0C6-AA1CC985CAEC}" destId="{0BA0A8BE-13FA-4A32-9DE8-0369DEE2881D}" srcOrd="0" destOrd="0" presId="urn:microsoft.com/office/officeart/2005/8/layout/orgChart1"/>
    <dgm:cxn modelId="{C969C7DD-FFC3-471E-9F4E-3DF5BDA5F9EF}" type="presOf" srcId="{9C3AABE0-0845-4E56-9B87-7A6F54AEE15B}" destId="{C4876E85-4291-4972-A26F-2D4CA2B69576}" srcOrd="0" destOrd="0" presId="urn:microsoft.com/office/officeart/2005/8/layout/orgChart1"/>
    <dgm:cxn modelId="{D8B8CFA0-AF33-4F1D-AB56-7FC1D1688CE0}" type="presOf" srcId="{739EC406-429D-43F6-9764-54949120D5B6}" destId="{C6CB0218-6213-4B80-9832-5F3A06AE0422}" srcOrd="1" destOrd="0" presId="urn:microsoft.com/office/officeart/2005/8/layout/orgChart1"/>
    <dgm:cxn modelId="{10CDD964-82E6-41ED-9E6C-BECCD86B47BB}" type="presParOf" srcId="{803979BA-3850-4BFD-8462-3276CBF6DE16}" destId="{DBCFB032-C73C-47D8-B1A5-42F42D3A7AF8}" srcOrd="0" destOrd="0" presId="urn:microsoft.com/office/officeart/2005/8/layout/orgChart1"/>
    <dgm:cxn modelId="{F1284686-E902-446F-8C07-9F93D9A41CED}" type="presParOf" srcId="{DBCFB032-C73C-47D8-B1A5-42F42D3A7AF8}" destId="{922D522D-3450-4F6D-AD2B-C4BFF55742BA}" srcOrd="0" destOrd="0" presId="urn:microsoft.com/office/officeart/2005/8/layout/orgChart1"/>
    <dgm:cxn modelId="{3C50D0FF-5F55-453F-A3B0-4EE3F3536EF7}" type="presParOf" srcId="{922D522D-3450-4F6D-AD2B-C4BFF55742BA}" destId="{302A25C6-4C2D-4E0D-A569-AC90AA304AD0}" srcOrd="0" destOrd="0" presId="urn:microsoft.com/office/officeart/2005/8/layout/orgChart1"/>
    <dgm:cxn modelId="{04D76357-73EE-4AF8-AFE8-8261811EDC1D}" type="presParOf" srcId="{922D522D-3450-4F6D-AD2B-C4BFF55742BA}" destId="{E9BC5064-95EC-427D-84DA-585150C8B96D}" srcOrd="1" destOrd="0" presId="urn:microsoft.com/office/officeart/2005/8/layout/orgChart1"/>
    <dgm:cxn modelId="{2A809693-CAF4-4718-869D-8D2B6CE04753}" type="presParOf" srcId="{DBCFB032-C73C-47D8-B1A5-42F42D3A7AF8}" destId="{78456EC1-4A0E-413A-8043-D764A19FB22C}" srcOrd="1" destOrd="0" presId="urn:microsoft.com/office/officeart/2005/8/layout/orgChart1"/>
    <dgm:cxn modelId="{7C28CF00-9B7F-40EA-BF25-7BAA228F3242}" type="presParOf" srcId="{78456EC1-4A0E-413A-8043-D764A19FB22C}" destId="{0BA0A8BE-13FA-4A32-9DE8-0369DEE2881D}" srcOrd="0" destOrd="0" presId="urn:microsoft.com/office/officeart/2005/8/layout/orgChart1"/>
    <dgm:cxn modelId="{A25423DC-91A2-4392-B20E-4D3B008590B4}" type="presParOf" srcId="{78456EC1-4A0E-413A-8043-D764A19FB22C}" destId="{BEE9102A-D6F3-4A3F-8EFE-CA215335E56D}" srcOrd="1" destOrd="0" presId="urn:microsoft.com/office/officeart/2005/8/layout/orgChart1"/>
    <dgm:cxn modelId="{44DDCBE2-F813-474E-BB7B-3D49A6287208}" type="presParOf" srcId="{BEE9102A-D6F3-4A3F-8EFE-CA215335E56D}" destId="{D54D561D-A558-45D4-8F97-39CBDDF570F1}" srcOrd="0" destOrd="0" presId="urn:microsoft.com/office/officeart/2005/8/layout/orgChart1"/>
    <dgm:cxn modelId="{4A9BB935-80B8-4C6F-89BA-A964EB2FF427}" type="presParOf" srcId="{D54D561D-A558-45D4-8F97-39CBDDF570F1}" destId="{D5AD5C4A-D7EC-40C9-B510-E6EE06F72F2A}" srcOrd="0" destOrd="0" presId="urn:microsoft.com/office/officeart/2005/8/layout/orgChart1"/>
    <dgm:cxn modelId="{08C5FB82-181E-4307-9E79-0903C17D468D}" type="presParOf" srcId="{D54D561D-A558-45D4-8F97-39CBDDF570F1}" destId="{B4C3750E-1471-4052-B42A-4DC9B4B7D836}" srcOrd="1" destOrd="0" presId="urn:microsoft.com/office/officeart/2005/8/layout/orgChart1"/>
    <dgm:cxn modelId="{9EB4629B-716F-4B1E-B789-3291574EAEDE}" type="presParOf" srcId="{BEE9102A-D6F3-4A3F-8EFE-CA215335E56D}" destId="{7DA2837A-BE23-461B-A2CB-CAD59402B3B4}" srcOrd="1" destOrd="0" presId="urn:microsoft.com/office/officeart/2005/8/layout/orgChart1"/>
    <dgm:cxn modelId="{335A5DEF-A998-42D6-BAD0-2D2C2A60D364}" type="presParOf" srcId="{BEE9102A-D6F3-4A3F-8EFE-CA215335E56D}" destId="{E9C3549D-4C94-4F33-A068-1BCFE6AB174B}" srcOrd="2" destOrd="0" presId="urn:microsoft.com/office/officeart/2005/8/layout/orgChart1"/>
    <dgm:cxn modelId="{80DE5D49-FA16-472E-86C9-113629D2B4CF}" type="presParOf" srcId="{78456EC1-4A0E-413A-8043-D764A19FB22C}" destId="{C3FD438D-9178-438A-AE39-7C3C5B81B244}" srcOrd="2" destOrd="0" presId="urn:microsoft.com/office/officeart/2005/8/layout/orgChart1"/>
    <dgm:cxn modelId="{C72BB19A-2B82-434C-8C25-8C1865E835BC}" type="presParOf" srcId="{78456EC1-4A0E-413A-8043-D764A19FB22C}" destId="{EAF6B502-BE56-4B6E-A032-7DEC9739D74C}" srcOrd="3" destOrd="0" presId="urn:microsoft.com/office/officeart/2005/8/layout/orgChart1"/>
    <dgm:cxn modelId="{B6F961F9-8AD7-4AA3-ACCC-4CE64A11DE92}" type="presParOf" srcId="{EAF6B502-BE56-4B6E-A032-7DEC9739D74C}" destId="{0356A363-6320-46E6-B589-DBB74FD6BC88}" srcOrd="0" destOrd="0" presId="urn:microsoft.com/office/officeart/2005/8/layout/orgChart1"/>
    <dgm:cxn modelId="{84C15ED8-4925-4BC5-9D4C-8DEAA6A2058C}" type="presParOf" srcId="{0356A363-6320-46E6-B589-DBB74FD6BC88}" destId="{561535C3-017D-4D62-809F-0F3C1BD20A19}" srcOrd="0" destOrd="0" presId="urn:microsoft.com/office/officeart/2005/8/layout/orgChart1"/>
    <dgm:cxn modelId="{E3B0BFAA-29B0-4114-AA2F-0E29A7CCA9CE}" type="presParOf" srcId="{0356A363-6320-46E6-B589-DBB74FD6BC88}" destId="{A4C25AAE-6E91-4105-8F47-8509E6C9D868}" srcOrd="1" destOrd="0" presId="urn:microsoft.com/office/officeart/2005/8/layout/orgChart1"/>
    <dgm:cxn modelId="{68330E1D-8539-47B0-9963-F514BC13B780}" type="presParOf" srcId="{EAF6B502-BE56-4B6E-A032-7DEC9739D74C}" destId="{D1B5B761-980F-4AB5-9DE8-EE8C0CF12D5C}" srcOrd="1" destOrd="0" presId="urn:microsoft.com/office/officeart/2005/8/layout/orgChart1"/>
    <dgm:cxn modelId="{450205C9-8DB9-4A11-A871-A2A082E76EA1}" type="presParOf" srcId="{EAF6B502-BE56-4B6E-A032-7DEC9739D74C}" destId="{1FD7AEBE-B0FB-4EC9-A920-87798A9DB07C}" srcOrd="2" destOrd="0" presId="urn:microsoft.com/office/officeart/2005/8/layout/orgChart1"/>
    <dgm:cxn modelId="{2EC8358B-27DF-4ED8-9BA4-669BBD1A4B47}" type="presParOf" srcId="{78456EC1-4A0E-413A-8043-D764A19FB22C}" destId="{C4876E85-4291-4972-A26F-2D4CA2B69576}" srcOrd="4" destOrd="0" presId="urn:microsoft.com/office/officeart/2005/8/layout/orgChart1"/>
    <dgm:cxn modelId="{5ECD064F-B4DE-4B84-ACAE-DD9AFC997B5F}" type="presParOf" srcId="{78456EC1-4A0E-413A-8043-D764A19FB22C}" destId="{027F8AFB-4B46-4ED5-A685-5FFA4AB00A83}" srcOrd="5" destOrd="0" presId="urn:microsoft.com/office/officeart/2005/8/layout/orgChart1"/>
    <dgm:cxn modelId="{DA619014-4C74-4029-8EDC-1A005E91482F}" type="presParOf" srcId="{027F8AFB-4B46-4ED5-A685-5FFA4AB00A83}" destId="{C566416C-2871-416C-862D-8F7BBCFA813E}" srcOrd="0" destOrd="0" presId="urn:microsoft.com/office/officeart/2005/8/layout/orgChart1"/>
    <dgm:cxn modelId="{EA2DEFA5-AB77-4987-AC78-0B815E1BF8A1}" type="presParOf" srcId="{C566416C-2871-416C-862D-8F7BBCFA813E}" destId="{C4C9A9AE-0021-4F66-ACB9-E8626709131B}" srcOrd="0" destOrd="0" presId="urn:microsoft.com/office/officeart/2005/8/layout/orgChart1"/>
    <dgm:cxn modelId="{5EF27804-93AE-4436-9ADD-2D6B1C581DF3}" type="presParOf" srcId="{C566416C-2871-416C-862D-8F7BBCFA813E}" destId="{C6CB0218-6213-4B80-9832-5F3A06AE0422}" srcOrd="1" destOrd="0" presId="urn:microsoft.com/office/officeart/2005/8/layout/orgChart1"/>
    <dgm:cxn modelId="{BCFF6BF7-ECFC-4511-B7FE-0B7530FC2275}" type="presParOf" srcId="{027F8AFB-4B46-4ED5-A685-5FFA4AB00A83}" destId="{26AFAF63-CF58-42AE-8842-6A53D430415B}" srcOrd="1" destOrd="0" presId="urn:microsoft.com/office/officeart/2005/8/layout/orgChart1"/>
    <dgm:cxn modelId="{9754285D-64BC-4756-B122-E005086A816B}" type="presParOf" srcId="{027F8AFB-4B46-4ED5-A685-5FFA4AB00A83}" destId="{B4924BDF-EF92-462A-8287-11B70C95E6E6}" srcOrd="2" destOrd="0" presId="urn:microsoft.com/office/officeart/2005/8/layout/orgChart1"/>
    <dgm:cxn modelId="{01C366BF-D336-4280-BF47-3F3D67C6B2CB}" type="presParOf" srcId="{DBCFB032-C73C-47D8-B1A5-42F42D3A7AF8}" destId="{C5A9DFF2-D323-46E2-91EE-004FB9DC6C4E}" srcOrd="2" destOrd="0" presId="urn:microsoft.com/office/officeart/2005/8/layout/orgChart1"/>
    <dgm:cxn modelId="{72018848-E876-47B2-8D8C-C322073079D7}" type="presParOf" srcId="{C5A9DFF2-D323-46E2-91EE-004FB9DC6C4E}" destId="{8F009179-88CD-4AC5-9704-55245780DA19}" srcOrd="0" destOrd="0" presId="urn:microsoft.com/office/officeart/2005/8/layout/orgChart1"/>
    <dgm:cxn modelId="{4926EE78-4B2B-4894-BEE1-8AE75BA724A5}" type="presParOf" srcId="{C5A9DFF2-D323-46E2-91EE-004FB9DC6C4E}" destId="{E7156D7D-513E-40B3-A535-EB113C86E39B}" srcOrd="1" destOrd="0" presId="urn:microsoft.com/office/officeart/2005/8/layout/orgChart1"/>
    <dgm:cxn modelId="{16F4A4F6-39B4-428C-A833-005E71DE0A06}" type="presParOf" srcId="{E7156D7D-513E-40B3-A535-EB113C86E39B}" destId="{D608910D-A329-4C2F-931C-E568A4DECA8F}" srcOrd="0" destOrd="0" presId="urn:microsoft.com/office/officeart/2005/8/layout/orgChart1"/>
    <dgm:cxn modelId="{3D830D91-722A-4D09-A217-FE87AE69197F}" type="presParOf" srcId="{D608910D-A329-4C2F-931C-E568A4DECA8F}" destId="{AD37A373-7D4B-4C16-A527-670E04A975D9}" srcOrd="0" destOrd="0" presId="urn:microsoft.com/office/officeart/2005/8/layout/orgChart1"/>
    <dgm:cxn modelId="{FB7C9A2D-79DE-4CDF-9336-623984276090}" type="presParOf" srcId="{D608910D-A329-4C2F-931C-E568A4DECA8F}" destId="{7D910B14-E65C-497C-AA50-86FC22B414A3}" srcOrd="1" destOrd="0" presId="urn:microsoft.com/office/officeart/2005/8/layout/orgChart1"/>
    <dgm:cxn modelId="{E22273C1-648A-490C-B08F-D0BD8E6D3BFA}" type="presParOf" srcId="{E7156D7D-513E-40B3-A535-EB113C86E39B}" destId="{ED1B9135-055B-47B2-AA52-18D333C64B21}" srcOrd="1" destOrd="0" presId="urn:microsoft.com/office/officeart/2005/8/layout/orgChart1"/>
    <dgm:cxn modelId="{CAAD7F91-6EB8-4633-A8E1-430B550C6D75}" type="presParOf" srcId="{E7156D7D-513E-40B3-A535-EB113C86E39B}" destId="{579C11BA-0D3B-4E46-8040-5A3A338CAB8D}" srcOrd="2" destOrd="0" presId="urn:microsoft.com/office/officeart/2005/8/layout/orgChart1"/>
    <dgm:cxn modelId="{3FCBB2A2-5A75-41FD-88D1-E37D946243C2}" type="presParOf" srcId="{C5A9DFF2-D323-46E2-91EE-004FB9DC6C4E}" destId="{3DC046B3-44EA-4C6E-A244-12B747235C13}" srcOrd="2" destOrd="0" presId="urn:microsoft.com/office/officeart/2005/8/layout/orgChart1"/>
    <dgm:cxn modelId="{6E8191AB-1530-4EE4-8A97-C756AB83B052}" type="presParOf" srcId="{C5A9DFF2-D323-46E2-91EE-004FB9DC6C4E}" destId="{22DC1121-2292-446B-AC75-57FE81DC445D}" srcOrd="3" destOrd="0" presId="urn:microsoft.com/office/officeart/2005/8/layout/orgChart1"/>
    <dgm:cxn modelId="{20FE388C-3A61-4A02-9992-0CEB3EAB675F}" type="presParOf" srcId="{22DC1121-2292-446B-AC75-57FE81DC445D}" destId="{BBFD95C1-D5F5-4282-80C4-E84713E58280}" srcOrd="0" destOrd="0" presId="urn:microsoft.com/office/officeart/2005/8/layout/orgChart1"/>
    <dgm:cxn modelId="{F1335810-E127-4324-82A5-163F02316D61}" type="presParOf" srcId="{BBFD95C1-D5F5-4282-80C4-E84713E58280}" destId="{4950A84C-85A6-4742-B2D4-BCE6F6C1D040}" srcOrd="0" destOrd="0" presId="urn:microsoft.com/office/officeart/2005/8/layout/orgChart1"/>
    <dgm:cxn modelId="{C62E3313-0AE0-4017-9E12-FDB628F87786}" type="presParOf" srcId="{BBFD95C1-D5F5-4282-80C4-E84713E58280}" destId="{DED1FC25-D419-4626-BC17-A9B72DFAAA7D}" srcOrd="1" destOrd="0" presId="urn:microsoft.com/office/officeart/2005/8/layout/orgChart1"/>
    <dgm:cxn modelId="{6FBB04DA-0320-46B0-9E9B-6C4BE9DD0404}" type="presParOf" srcId="{22DC1121-2292-446B-AC75-57FE81DC445D}" destId="{6B1CA11A-E930-4E9F-80CC-E995DB87EAF6}" srcOrd="1" destOrd="0" presId="urn:microsoft.com/office/officeart/2005/8/layout/orgChart1"/>
    <dgm:cxn modelId="{0BBB6A4C-9C85-4FE2-9424-3952BB81E6FF}" type="presParOf" srcId="{22DC1121-2292-446B-AC75-57FE81DC445D}" destId="{8674362B-8D2F-4A45-80AF-F51590213943}" srcOrd="2" destOrd="0" presId="urn:microsoft.com/office/officeart/2005/8/layout/orgChart1"/>
  </dgm:cxnLst>
  <dgm:bg>
    <a:solidFill>
      <a:schemeClr val="bg1"/>
    </a:solidFill>
  </dgm:bg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  <a:ext uri="{C62137D5-CB1D-491B-B009-E17868A290BF}">
      <dgm14:recolorImg xmlns:dgm14="http://schemas.microsoft.com/office/drawing/2010/diagram" val="1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C046B3-44EA-4C6E-A244-12B747235C13}">
      <dsp:nvSpPr>
        <dsp:cNvPr id="0" name=""/>
        <dsp:cNvSpPr/>
      </dsp:nvSpPr>
      <dsp:spPr>
        <a:xfrm>
          <a:off x="2966454" y="947317"/>
          <a:ext cx="182126" cy="7978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7886"/>
              </a:lnTo>
              <a:lnTo>
                <a:pt x="182126" y="7978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009179-88CD-4AC5-9704-55245780DA19}">
      <dsp:nvSpPr>
        <dsp:cNvPr id="0" name=""/>
        <dsp:cNvSpPr/>
      </dsp:nvSpPr>
      <dsp:spPr>
        <a:xfrm>
          <a:off x="2784327" y="947317"/>
          <a:ext cx="182126" cy="797886"/>
        </a:xfrm>
        <a:custGeom>
          <a:avLst/>
          <a:gdLst/>
          <a:ahLst/>
          <a:cxnLst/>
          <a:rect l="0" t="0" r="0" b="0"/>
          <a:pathLst>
            <a:path>
              <a:moveTo>
                <a:pt x="182126" y="0"/>
              </a:moveTo>
              <a:lnTo>
                <a:pt x="182126" y="797886"/>
              </a:lnTo>
              <a:lnTo>
                <a:pt x="0" y="7978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876E85-4291-4972-A26F-2D4CA2B69576}">
      <dsp:nvSpPr>
        <dsp:cNvPr id="0" name=""/>
        <dsp:cNvSpPr/>
      </dsp:nvSpPr>
      <dsp:spPr>
        <a:xfrm>
          <a:off x="2966454" y="947317"/>
          <a:ext cx="2098787" cy="15957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3646"/>
              </a:lnTo>
              <a:lnTo>
                <a:pt x="2098787" y="1413646"/>
              </a:lnTo>
              <a:lnTo>
                <a:pt x="2098787" y="1595772"/>
              </a:lnTo>
            </a:path>
          </a:pathLst>
        </a:custGeom>
        <a:noFill/>
        <a:ln w="12700" cap="flat" cmpd="sng" algn="ctr">
          <a:solidFill>
            <a:srgbClr val="003399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FD438D-9178-438A-AE39-7C3C5B81B244}">
      <dsp:nvSpPr>
        <dsp:cNvPr id="0" name=""/>
        <dsp:cNvSpPr/>
      </dsp:nvSpPr>
      <dsp:spPr>
        <a:xfrm>
          <a:off x="2920734" y="947317"/>
          <a:ext cx="91440" cy="15957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9577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A0A8BE-13FA-4A32-9DE8-0369DEE2881D}">
      <dsp:nvSpPr>
        <dsp:cNvPr id="0" name=""/>
        <dsp:cNvSpPr/>
      </dsp:nvSpPr>
      <dsp:spPr>
        <a:xfrm>
          <a:off x="867666" y="947317"/>
          <a:ext cx="2098787" cy="1595772"/>
        </a:xfrm>
        <a:custGeom>
          <a:avLst/>
          <a:gdLst/>
          <a:ahLst/>
          <a:cxnLst/>
          <a:rect l="0" t="0" r="0" b="0"/>
          <a:pathLst>
            <a:path>
              <a:moveTo>
                <a:pt x="2098787" y="0"/>
              </a:moveTo>
              <a:lnTo>
                <a:pt x="2098787" y="1413646"/>
              </a:lnTo>
              <a:lnTo>
                <a:pt x="0" y="1413646"/>
              </a:lnTo>
              <a:lnTo>
                <a:pt x="0" y="1595772"/>
              </a:lnTo>
            </a:path>
          </a:pathLst>
        </a:custGeom>
        <a:noFill/>
        <a:ln w="12700" cap="flat" cmpd="sng" algn="ctr">
          <a:solidFill>
            <a:srgbClr val="003399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2A25C6-4C2D-4E0D-A569-AC90AA304AD0}">
      <dsp:nvSpPr>
        <dsp:cNvPr id="0" name=""/>
        <dsp:cNvSpPr/>
      </dsp:nvSpPr>
      <dsp:spPr>
        <a:xfrm>
          <a:off x="2099186" y="80049"/>
          <a:ext cx="1734535" cy="867267"/>
        </a:xfrm>
        <a:prstGeom prst="rect">
          <a:avLst/>
        </a:prstGeom>
        <a:solidFill>
          <a:srgbClr val="0033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2000" i="1" kern="1200" noProof="0" dirty="0">
              <a:latin typeface="Montserrat Light" panose="00000400000000000000" pitchFamily="50" charset="0"/>
            </a:rPr>
            <a:t>Projektový manažér</a:t>
          </a:r>
        </a:p>
      </dsp:txBody>
      <dsp:txXfrm>
        <a:off x="2099186" y="80049"/>
        <a:ext cx="1734535" cy="867267"/>
      </dsp:txXfrm>
    </dsp:sp>
    <dsp:sp modelId="{D5AD5C4A-D7EC-40C9-B510-E6EE06F72F2A}">
      <dsp:nvSpPr>
        <dsp:cNvPr id="0" name=""/>
        <dsp:cNvSpPr/>
      </dsp:nvSpPr>
      <dsp:spPr>
        <a:xfrm>
          <a:off x="398" y="2543090"/>
          <a:ext cx="1734535" cy="867267"/>
        </a:xfrm>
        <a:prstGeom prst="rect">
          <a:avLst/>
        </a:prstGeom>
        <a:solidFill>
          <a:srgbClr val="0033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400" i="1" kern="1200" noProof="0" dirty="0">
              <a:latin typeface="Montserrat Light" panose="00000400000000000000" pitchFamily="50" charset="0"/>
            </a:rPr>
            <a:t>Služba</a:t>
          </a:r>
          <a:r>
            <a:rPr lang="de-DE" sz="1400" i="1" kern="1200" dirty="0">
              <a:latin typeface="Montserrat Light" panose="00000400000000000000" pitchFamily="50" charset="0"/>
            </a:rPr>
            <a:t> A</a:t>
          </a:r>
        </a:p>
      </dsp:txBody>
      <dsp:txXfrm>
        <a:off x="398" y="2543090"/>
        <a:ext cx="1734535" cy="867267"/>
      </dsp:txXfrm>
    </dsp:sp>
    <dsp:sp modelId="{561535C3-017D-4D62-809F-0F3C1BD20A19}">
      <dsp:nvSpPr>
        <dsp:cNvPr id="0" name=""/>
        <dsp:cNvSpPr/>
      </dsp:nvSpPr>
      <dsp:spPr>
        <a:xfrm>
          <a:off x="2099186" y="2543090"/>
          <a:ext cx="1734535" cy="867267"/>
        </a:xfrm>
        <a:prstGeom prst="rect">
          <a:avLst/>
        </a:prstGeom>
        <a:solidFill>
          <a:srgbClr val="0033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400" i="1" kern="1200" noProof="0" dirty="0">
              <a:latin typeface="Montserrat Light" panose="00000400000000000000" pitchFamily="50" charset="0"/>
            </a:rPr>
            <a:t>Služba</a:t>
          </a:r>
          <a:r>
            <a:rPr lang="de-DE" sz="1400" i="1" kern="1200" dirty="0">
              <a:latin typeface="Montserrat Light" panose="00000400000000000000" pitchFamily="50" charset="0"/>
            </a:rPr>
            <a:t> B</a:t>
          </a:r>
        </a:p>
      </dsp:txBody>
      <dsp:txXfrm>
        <a:off x="2099186" y="2543090"/>
        <a:ext cx="1734535" cy="867267"/>
      </dsp:txXfrm>
    </dsp:sp>
    <dsp:sp modelId="{C4C9A9AE-0021-4F66-ACB9-E8626709131B}">
      <dsp:nvSpPr>
        <dsp:cNvPr id="0" name=""/>
        <dsp:cNvSpPr/>
      </dsp:nvSpPr>
      <dsp:spPr>
        <a:xfrm>
          <a:off x="4197974" y="2543090"/>
          <a:ext cx="1734535" cy="867267"/>
        </a:xfrm>
        <a:prstGeom prst="rect">
          <a:avLst/>
        </a:prstGeom>
        <a:solidFill>
          <a:srgbClr val="0033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sk-SK" sz="1400" i="1" kern="1200" noProof="0" dirty="0">
              <a:latin typeface="Montserrat Light" panose="00000400000000000000" pitchFamily="50" charset="0"/>
            </a:rPr>
            <a:t>Služba</a:t>
          </a:r>
          <a:r>
            <a:rPr lang="de-DE" sz="1400" i="1" kern="1200" dirty="0">
              <a:latin typeface="Montserrat Light" panose="00000400000000000000" pitchFamily="50" charset="0"/>
            </a:rPr>
            <a:t> C</a:t>
          </a:r>
        </a:p>
      </dsp:txBody>
      <dsp:txXfrm>
        <a:off x="4197974" y="2543090"/>
        <a:ext cx="1734535" cy="867267"/>
      </dsp:txXfrm>
    </dsp:sp>
    <dsp:sp modelId="{AD37A373-7D4B-4C16-A527-670E04A975D9}">
      <dsp:nvSpPr>
        <dsp:cNvPr id="0" name=""/>
        <dsp:cNvSpPr/>
      </dsp:nvSpPr>
      <dsp:spPr>
        <a:xfrm>
          <a:off x="1049792" y="1311570"/>
          <a:ext cx="1734535" cy="867267"/>
        </a:xfrm>
        <a:prstGeom prst="rect">
          <a:avLst/>
        </a:prstGeom>
        <a:solidFill>
          <a:srgbClr val="0033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sk-SK" sz="1400" i="1" kern="1200" noProof="0" dirty="0">
              <a:latin typeface="Montserrat Light" panose="00000400000000000000" pitchFamily="50" charset="0"/>
            </a:rPr>
            <a:t>Marketingový </a:t>
          </a:r>
          <a:br>
            <a:rPr lang="sk-SK" sz="1400" i="1" kern="1200" noProof="0" dirty="0">
              <a:latin typeface="Montserrat Light" panose="00000400000000000000" pitchFamily="50" charset="0"/>
            </a:rPr>
          </a:br>
          <a:r>
            <a:rPr lang="sk-SK" sz="1400" i="1" kern="1200" noProof="0" dirty="0">
              <a:latin typeface="Montserrat Light" panose="00000400000000000000" pitchFamily="50" charset="0"/>
            </a:rPr>
            <a:t>manažér</a:t>
          </a:r>
        </a:p>
      </dsp:txBody>
      <dsp:txXfrm>
        <a:off x="1049792" y="1311570"/>
        <a:ext cx="1734535" cy="867267"/>
      </dsp:txXfrm>
    </dsp:sp>
    <dsp:sp modelId="{4950A84C-85A6-4742-B2D4-BCE6F6C1D040}">
      <dsp:nvSpPr>
        <dsp:cNvPr id="0" name=""/>
        <dsp:cNvSpPr/>
      </dsp:nvSpPr>
      <dsp:spPr>
        <a:xfrm>
          <a:off x="3148580" y="1311570"/>
          <a:ext cx="1734535" cy="867267"/>
        </a:xfrm>
        <a:prstGeom prst="rect">
          <a:avLst/>
        </a:prstGeom>
        <a:solidFill>
          <a:srgbClr val="0033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sk-SK" sz="1400" i="1" kern="1200" noProof="0" dirty="0">
              <a:latin typeface="Montserrat Light" panose="00000400000000000000" pitchFamily="50" charset="0"/>
            </a:rPr>
            <a:t>Finančný </a:t>
          </a:r>
        </a:p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sk-SK" sz="1400" i="1" kern="1200" noProof="0" dirty="0">
              <a:latin typeface="Montserrat Light" panose="00000400000000000000" pitchFamily="50" charset="0"/>
            </a:rPr>
            <a:t>manažér</a:t>
          </a:r>
        </a:p>
      </dsp:txBody>
      <dsp:txXfrm>
        <a:off x="3148580" y="1311570"/>
        <a:ext cx="1734535" cy="86726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3DC046B3-44EA-4C6E-A244-12B747235C13}">
      <dsp:nvSpPr>
        <dsp:cNvPr id="0" name=""/>
        <dsp:cNvSpPr/>
      </dsp:nvSpPr>
      <dsp:spPr>
        <a:xfrm>
          <a:off x="2966454" y="947317"/>
          <a:ext cx="182126" cy="797886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797886"/>
              </a:lnTo>
              <a:lnTo>
                <a:pt x="182126" y="7978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8F009179-88CD-4AC5-9704-55245780DA19}">
      <dsp:nvSpPr>
        <dsp:cNvPr id="0" name=""/>
        <dsp:cNvSpPr/>
      </dsp:nvSpPr>
      <dsp:spPr>
        <a:xfrm>
          <a:off x="2784327" y="947317"/>
          <a:ext cx="182126" cy="797886"/>
        </a:xfrm>
        <a:custGeom>
          <a:avLst/>
          <a:gdLst/>
          <a:ahLst/>
          <a:cxnLst/>
          <a:rect l="0" t="0" r="0" b="0"/>
          <a:pathLst>
            <a:path>
              <a:moveTo>
                <a:pt x="182126" y="0"/>
              </a:moveTo>
              <a:lnTo>
                <a:pt x="182126" y="797886"/>
              </a:lnTo>
              <a:lnTo>
                <a:pt x="0" y="797886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4876E85-4291-4972-A26F-2D4CA2B69576}">
      <dsp:nvSpPr>
        <dsp:cNvPr id="0" name=""/>
        <dsp:cNvSpPr/>
      </dsp:nvSpPr>
      <dsp:spPr>
        <a:xfrm>
          <a:off x="2966454" y="947317"/>
          <a:ext cx="2098787" cy="1595772"/>
        </a:xfrm>
        <a:custGeom>
          <a:avLst/>
          <a:gdLst/>
          <a:ahLst/>
          <a:cxnLst/>
          <a:rect l="0" t="0" r="0" b="0"/>
          <a:pathLst>
            <a:path>
              <a:moveTo>
                <a:pt x="0" y="0"/>
              </a:moveTo>
              <a:lnTo>
                <a:pt x="0" y="1413646"/>
              </a:lnTo>
              <a:lnTo>
                <a:pt x="2098787" y="1413646"/>
              </a:lnTo>
              <a:lnTo>
                <a:pt x="2098787" y="1595772"/>
              </a:lnTo>
            </a:path>
          </a:pathLst>
        </a:custGeom>
        <a:noFill/>
        <a:ln w="12700" cap="flat" cmpd="sng" algn="ctr">
          <a:solidFill>
            <a:srgbClr val="003399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C3FD438D-9178-438A-AE39-7C3C5B81B244}">
      <dsp:nvSpPr>
        <dsp:cNvPr id="0" name=""/>
        <dsp:cNvSpPr/>
      </dsp:nvSpPr>
      <dsp:spPr>
        <a:xfrm>
          <a:off x="2920734" y="947317"/>
          <a:ext cx="91440" cy="1595772"/>
        </a:xfrm>
        <a:custGeom>
          <a:avLst/>
          <a:gdLst/>
          <a:ahLst/>
          <a:cxnLst/>
          <a:rect l="0" t="0" r="0" b="0"/>
          <a:pathLst>
            <a:path>
              <a:moveTo>
                <a:pt x="45720" y="0"/>
              </a:moveTo>
              <a:lnTo>
                <a:pt x="45720" y="1595772"/>
              </a:lnTo>
            </a:path>
          </a:pathLst>
        </a:custGeom>
        <a:noFill/>
        <a:ln w="12700" cap="flat" cmpd="sng" algn="ctr">
          <a:solidFill>
            <a:schemeClr val="accent1">
              <a:shade val="60000"/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0BA0A8BE-13FA-4A32-9DE8-0369DEE2881D}">
      <dsp:nvSpPr>
        <dsp:cNvPr id="0" name=""/>
        <dsp:cNvSpPr/>
      </dsp:nvSpPr>
      <dsp:spPr>
        <a:xfrm>
          <a:off x="867666" y="947317"/>
          <a:ext cx="2098787" cy="1595772"/>
        </a:xfrm>
        <a:custGeom>
          <a:avLst/>
          <a:gdLst/>
          <a:ahLst/>
          <a:cxnLst/>
          <a:rect l="0" t="0" r="0" b="0"/>
          <a:pathLst>
            <a:path>
              <a:moveTo>
                <a:pt x="2098787" y="0"/>
              </a:moveTo>
              <a:lnTo>
                <a:pt x="2098787" y="1413646"/>
              </a:lnTo>
              <a:lnTo>
                <a:pt x="0" y="1413646"/>
              </a:lnTo>
              <a:lnTo>
                <a:pt x="0" y="1595772"/>
              </a:lnTo>
            </a:path>
          </a:pathLst>
        </a:custGeom>
        <a:noFill/>
        <a:ln w="12700" cap="flat" cmpd="sng" algn="ctr">
          <a:solidFill>
            <a:srgbClr val="003399"/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0">
          <a:scrgbClr r="0" g="0" b="0"/>
        </a:fillRef>
        <a:effectRef idx="0">
          <a:scrgbClr r="0" g="0" b="0"/>
        </a:effectRef>
        <a:fontRef idx="minor"/>
      </dsp:style>
    </dsp:sp>
    <dsp:sp modelId="{302A25C6-4C2D-4E0D-A569-AC90AA304AD0}">
      <dsp:nvSpPr>
        <dsp:cNvPr id="0" name=""/>
        <dsp:cNvSpPr/>
      </dsp:nvSpPr>
      <dsp:spPr>
        <a:xfrm>
          <a:off x="2099186" y="80049"/>
          <a:ext cx="1734535" cy="867267"/>
        </a:xfrm>
        <a:prstGeom prst="rect">
          <a:avLst/>
        </a:prstGeom>
        <a:solidFill>
          <a:srgbClr val="0033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12700" tIns="12700" rIns="12700" bIns="12700" numCol="1" spcCol="1270" anchor="ctr" anchorCtr="0">
          <a:noAutofit/>
        </a:bodyPr>
        <a:lstStyle/>
        <a:p>
          <a:pPr lvl="0" algn="ctr" defTabSz="8890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2000" i="1" kern="1200" dirty="0">
              <a:latin typeface="Montserrat Light" panose="00000400000000000000" pitchFamily="50" charset="0"/>
            </a:rPr>
            <a:t>…</a:t>
          </a:r>
        </a:p>
      </dsp:txBody>
      <dsp:txXfrm>
        <a:off x="2099186" y="80049"/>
        <a:ext cx="1734535" cy="867267"/>
      </dsp:txXfrm>
    </dsp:sp>
    <dsp:sp modelId="{D5AD5C4A-D7EC-40C9-B510-E6EE06F72F2A}">
      <dsp:nvSpPr>
        <dsp:cNvPr id="0" name=""/>
        <dsp:cNvSpPr/>
      </dsp:nvSpPr>
      <dsp:spPr>
        <a:xfrm>
          <a:off x="398" y="2543090"/>
          <a:ext cx="1734535" cy="867267"/>
        </a:xfrm>
        <a:prstGeom prst="rect">
          <a:avLst/>
        </a:prstGeom>
        <a:solidFill>
          <a:srgbClr val="0033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i="1" kern="1200" dirty="0">
              <a:latin typeface="Montserrat Light" panose="00000400000000000000" pitchFamily="50" charset="0"/>
            </a:rPr>
            <a:t>..</a:t>
          </a:r>
        </a:p>
      </dsp:txBody>
      <dsp:txXfrm>
        <a:off x="398" y="2543090"/>
        <a:ext cx="1734535" cy="867267"/>
      </dsp:txXfrm>
    </dsp:sp>
    <dsp:sp modelId="{561535C3-017D-4D62-809F-0F3C1BD20A19}">
      <dsp:nvSpPr>
        <dsp:cNvPr id="0" name=""/>
        <dsp:cNvSpPr/>
      </dsp:nvSpPr>
      <dsp:spPr>
        <a:xfrm>
          <a:off x="2099186" y="2543090"/>
          <a:ext cx="1734535" cy="867267"/>
        </a:xfrm>
        <a:prstGeom prst="rect">
          <a:avLst/>
        </a:prstGeom>
        <a:solidFill>
          <a:srgbClr val="0033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i="1" kern="1200" dirty="0">
              <a:latin typeface="Montserrat Light" panose="00000400000000000000" pitchFamily="50" charset="0"/>
            </a:rPr>
            <a:t>..</a:t>
          </a:r>
        </a:p>
      </dsp:txBody>
      <dsp:txXfrm>
        <a:off x="2099186" y="2543090"/>
        <a:ext cx="1734535" cy="867267"/>
      </dsp:txXfrm>
    </dsp:sp>
    <dsp:sp modelId="{C4C9A9AE-0021-4F66-ACB9-E8626709131B}">
      <dsp:nvSpPr>
        <dsp:cNvPr id="0" name=""/>
        <dsp:cNvSpPr/>
      </dsp:nvSpPr>
      <dsp:spPr>
        <a:xfrm>
          <a:off x="4197974" y="2543090"/>
          <a:ext cx="1734535" cy="867267"/>
        </a:xfrm>
        <a:prstGeom prst="rect">
          <a:avLst/>
        </a:prstGeom>
        <a:solidFill>
          <a:srgbClr val="0033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ct val="35000"/>
            </a:spcAft>
          </a:pPr>
          <a:r>
            <a:rPr lang="de-DE" sz="1400" i="1" kern="1200" dirty="0">
              <a:latin typeface="Montserrat Light" panose="00000400000000000000" pitchFamily="50" charset="0"/>
            </a:rPr>
            <a:t>…</a:t>
          </a:r>
        </a:p>
      </dsp:txBody>
      <dsp:txXfrm>
        <a:off x="4197974" y="2543090"/>
        <a:ext cx="1734535" cy="867267"/>
      </dsp:txXfrm>
    </dsp:sp>
    <dsp:sp modelId="{AD37A373-7D4B-4C16-A527-670E04A975D9}">
      <dsp:nvSpPr>
        <dsp:cNvPr id="0" name=""/>
        <dsp:cNvSpPr/>
      </dsp:nvSpPr>
      <dsp:spPr>
        <a:xfrm>
          <a:off x="1049792" y="1311570"/>
          <a:ext cx="1734535" cy="867267"/>
        </a:xfrm>
        <a:prstGeom prst="rect">
          <a:avLst/>
        </a:prstGeom>
        <a:solidFill>
          <a:srgbClr val="0033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de-DE" sz="1400" i="1" kern="1200" dirty="0">
              <a:latin typeface="Montserrat Light" panose="00000400000000000000" pitchFamily="50" charset="0"/>
            </a:rPr>
            <a:t>…</a:t>
          </a:r>
        </a:p>
      </dsp:txBody>
      <dsp:txXfrm>
        <a:off x="1049792" y="1311570"/>
        <a:ext cx="1734535" cy="867267"/>
      </dsp:txXfrm>
    </dsp:sp>
    <dsp:sp modelId="{4950A84C-85A6-4742-B2D4-BCE6F6C1D040}">
      <dsp:nvSpPr>
        <dsp:cNvPr id="0" name=""/>
        <dsp:cNvSpPr/>
      </dsp:nvSpPr>
      <dsp:spPr>
        <a:xfrm>
          <a:off x="3148580" y="1311570"/>
          <a:ext cx="1734535" cy="867267"/>
        </a:xfrm>
        <a:prstGeom prst="rect">
          <a:avLst/>
        </a:prstGeom>
        <a:solidFill>
          <a:srgbClr val="003399"/>
        </a:solidFill>
        <a:ln w="12700" cap="flat" cmpd="sng" algn="ctr">
          <a:solidFill>
            <a:schemeClr val="lt1">
              <a:hueOff val="0"/>
              <a:satOff val="0"/>
              <a:lumOff val="0"/>
              <a:alphaOff val="0"/>
            </a:schemeClr>
          </a:solidFill>
          <a:prstDash val="solid"/>
          <a:miter lim="800000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>
          <a:schemeClr val="lt1"/>
        </a:fontRef>
      </dsp:style>
      <dsp:txBody>
        <a:bodyPr spcFirstLastPara="0" vert="horz" wrap="square" lIns="8890" tIns="8890" rIns="8890" bIns="8890" numCol="1" spcCol="1270" anchor="ctr" anchorCtr="0">
          <a:noAutofit/>
        </a:bodyPr>
        <a:lstStyle/>
        <a:p>
          <a:pPr lvl="0" algn="ctr" defTabSz="622300">
            <a:lnSpc>
              <a:spcPct val="90000"/>
            </a:lnSpc>
            <a:spcBef>
              <a:spcPct val="0"/>
            </a:spcBef>
            <a:spcAft>
              <a:spcPts val="0"/>
            </a:spcAft>
          </a:pPr>
          <a:r>
            <a:rPr lang="de-DE" sz="1400" i="1" kern="1200" dirty="0">
              <a:latin typeface="Montserrat Light" panose="00000400000000000000" pitchFamily="50" charset="0"/>
            </a:rPr>
            <a:t>…</a:t>
          </a:r>
        </a:p>
      </dsp:txBody>
      <dsp:txXfrm>
        <a:off x="3148580" y="1311570"/>
        <a:ext cx="1734535" cy="867267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orgChart1">
  <dgm:title val=""/>
  <dgm:desc val=""/>
  <dgm:catLst>
    <dgm:cat type="hierarchy" pri="1000"/>
    <dgm:cat type="convert" pri="6000"/>
  </dgm:catLst>
  <dgm:sampData>
    <dgm:dataModel>
      <dgm:ptLst>
        <dgm:pt modelId="0" type="doc"/>
        <dgm:pt modelId="1">
          <dgm:prSet phldr="1"/>
        </dgm:pt>
        <dgm:pt modelId="2" type="asst">
          <dgm:prSet phldr="1"/>
        </dgm:pt>
        <dgm:pt modelId="3">
          <dgm:prSet phldr="1"/>
        </dgm:pt>
        <dgm:pt modelId="4">
          <dgm:prSet phldr="1"/>
        </dgm:pt>
        <dgm:pt modelId="5">
          <dgm:prSet phldr="1"/>
        </dgm:pt>
      </dgm:ptLst>
      <dgm:cxnLst>
        <dgm:cxn modelId="5" srcId="0" destId="1" srcOrd="0" destOrd="0"/>
        <dgm:cxn modelId="6" srcId="1" destId="2" srcOrd="0" destOrd="0"/>
        <dgm:cxn modelId="7" srcId="1" destId="3" srcOrd="1" destOrd="0"/>
        <dgm:cxn modelId="8" srcId="1" destId="4" srcOrd="2" destOrd="0"/>
        <dgm:cxn modelId="9" srcId="1" destId="5" srcOrd="3" destOrd="0"/>
      </dgm:cxnLst>
      <dgm:bg/>
      <dgm:whole/>
    </dgm:dataModel>
  </dgm:sampData>
  <dgm:styleData>
    <dgm:dataModel>
      <dgm:ptLst>
        <dgm:pt modelId="0" type="doc"/>
        <dgm:pt modelId="1"/>
        <dgm:pt modelId="12"/>
        <dgm:pt modelId="13"/>
      </dgm:ptLst>
      <dgm:cxnLst>
        <dgm:cxn modelId="2" srcId="0" destId="1" srcOrd="0" destOrd="0"/>
        <dgm:cxn modelId="16" srcId="1" destId="12" srcOrd="1" destOrd="0"/>
        <dgm:cxn modelId="17" srcId="1" destId="13" srcOrd="2" destOrd="0"/>
      </dgm:cxnLst>
      <dgm:bg/>
      <dgm:whole/>
    </dgm:dataModel>
  </dgm:styleData>
  <dgm:clrData>
    <dgm:dataModel>
      <dgm:ptLst>
        <dgm:pt modelId="0" type="doc"/>
        <dgm:pt modelId="1"/>
        <dgm:pt modelId="11" type="asst"/>
        <dgm:pt modelId="12"/>
        <dgm:pt modelId="13"/>
        <dgm:pt modelId="14"/>
      </dgm:ptLst>
      <dgm:cxnLst>
        <dgm:cxn modelId="2" srcId="0" destId="1" srcOrd="0" destOrd="0"/>
        <dgm:cxn modelId="15" srcId="1" destId="11" srcOrd="0" destOrd="0"/>
        <dgm:cxn modelId="16" srcId="1" destId="12" srcOrd="1" destOrd="0"/>
        <dgm:cxn modelId="17" srcId="1" destId="13" srcOrd="2" destOrd="0"/>
        <dgm:cxn modelId="18" srcId="1" destId="14" srcOrd="2" destOrd="0"/>
      </dgm:cxnLst>
      <dgm:bg/>
      <dgm:whole/>
    </dgm:dataModel>
  </dgm:clrData>
  <dgm:layoutNode name="hierChild1">
    <dgm:varLst>
      <dgm:orgChart val="1"/>
      <dgm:chPref val="1"/>
      <dgm:dir/>
      <dgm:animOne val="branch"/>
      <dgm:animLvl val="lvl"/>
      <dgm:resizeHandles/>
    </dgm:varLst>
    <dgm:choose name="Name0">
      <dgm:if name="Name1" func="var" arg="dir" op="equ" val="norm">
        <dgm:alg type="hierChild">
          <dgm:param type="linDir" val="fromL"/>
        </dgm:alg>
      </dgm:if>
      <dgm:else name="Name2">
        <dgm:alg type="hierChild">
          <dgm:param type="linDir" val="fromR"/>
        </dgm:alg>
      </dgm:else>
    </dgm:choose>
    <dgm:shape xmlns:r="http://schemas.openxmlformats.org/officeDocument/2006/relationships" r:blip="">
      <dgm:adjLst/>
    </dgm:shape>
    <dgm:presOf/>
    <dgm:constrLst>
      <dgm:constr type="w" for="des" forName="rootComposite1" refType="w" fact="10"/>
      <dgm:constr type="h" for="des" forName="rootComposite1" refType="w" refFor="des" refForName="rootComposite1" fact="0.5"/>
      <dgm:constr type="w" for="des" forName="rootComposite" refType="w" fact="10"/>
      <dgm:constr type="h" for="des" forName="rootComposite" refType="w" refFor="des" refForName="rootComposite1" fact="0.5"/>
      <dgm:constr type="w" for="des" forName="rootComposite3" refType="w" fact="10"/>
      <dgm:constr type="h" for="des" forName="rootComposite3" refType="w" refFor="des" refForName="rootComposite1" fact="0.5"/>
      <dgm:constr type="primFontSz" for="des" ptType="node" op="equ"/>
      <dgm:constr type="sp" for="des" op="equ"/>
      <dgm:constr type="sp" for="des" forName="hierRoot1" refType="w" refFor="des" refForName="rootComposite1" fact="0.21"/>
      <dgm:constr type="sp" for="des" forName="hierRoot2" refType="sp" refFor="des" refForName="hierRoot1"/>
      <dgm:constr type="sp" for="des" forName="hierRoot3" refType="sp" refFor="des" refForName="hierRoot1"/>
      <dgm:constr type="sibSp" refType="w" refFor="des" refForName="rootComposite1" fact="0.21"/>
      <dgm:constr type="sibSp" for="des" forName="hierChild2" refType="sibSp"/>
      <dgm:constr type="sibSp" for="des" forName="hierChild3" refType="sibSp"/>
      <dgm:constr type="sibSp" for="des" forName="hierChild4" refType="sibSp"/>
      <dgm:constr type="sibSp" for="des" forName="hierChild5" refType="sibSp"/>
      <dgm:constr type="sibSp" for="des" forName="hierChild6" refType="sibSp"/>
      <dgm:constr type="sibSp" for="des" forName="hierChild7" refType="sibSp"/>
      <dgm:constr type="secSibSp" refType="w" refFor="des" refForName="rootComposite1" fact="0.21"/>
      <dgm:constr type="secSibSp" for="des" forName="hierChild2" refType="secSibSp"/>
      <dgm:constr type="secSibSp" for="des" forName="hierChild3" refType="secSibSp"/>
      <dgm:constr type="secSibSp" for="des" forName="hierChild4" refType="secSibSp"/>
      <dgm:constr type="secSibSp" for="des" forName="hierChild5" refType="secSibSp"/>
      <dgm:constr type="secSibSp" for="des" forName="hierChild6" refType="secSibSp"/>
      <dgm:constr type="secSibSp" for="des" forName="hierChild7" refType="secSibSp"/>
    </dgm:constrLst>
    <dgm:ruleLst/>
    <dgm:forEach name="Name3" axis="ch">
      <dgm:forEach name="Name4" axis="self" ptType="node">
        <dgm:layoutNode name="hierRoot1">
          <dgm:varLst>
            <dgm:hierBranch val="init"/>
          </dgm:varLst>
          <dgm:choose name="Name5">
            <dgm:if name="Name6" func="var" arg="hierBranch" op="equ" val="l">
              <dgm:choose name="Name7">
                <dgm:if name="Name8" axis="ch" ptType="asst" func="cnt" op="gte" val="1">
                  <dgm:alg type="hierRoot">
                    <dgm:param type="hierAlign" val="tR"/>
                  </dgm:alg>
                  <dgm:constrLst>
                    <dgm:constr type="alignOff" val="0.65"/>
                  </dgm:constrLst>
                </dgm:if>
                <dgm:else name="Name9">
                  <dgm:alg type="hierRoot">
                    <dgm:param type="hierAlign" val="tR"/>
                  </dgm:alg>
                  <dgm:constrLst>
                    <dgm:constr type="alignOff" val="0.25"/>
                  </dgm:constrLst>
                </dgm:else>
              </dgm:choose>
            </dgm:if>
            <dgm:if name="Name10" func="var" arg="hierBranch" op="equ" val="r">
              <dgm:choose name="Name11">
                <dgm:if name="Name12" axis="ch" ptType="asst" func="cnt" op="gte" val="1">
                  <dgm:alg type="hierRoot">
                    <dgm:param type="hierAlign" val="tL"/>
                  </dgm:alg>
                  <dgm:constrLst>
                    <dgm:constr type="alignOff" val="0.65"/>
                  </dgm:constrLst>
                </dgm:if>
                <dgm:else name="Name13">
                  <dgm:alg type="hierRoot">
                    <dgm:param type="hierAlign" val="tL"/>
                  </dgm:alg>
                  <dgm:constrLst>
                    <dgm:constr type="alignOff" val="0.25"/>
                  </dgm:constrLst>
                </dgm:else>
              </dgm:choose>
            </dgm:if>
            <dgm:if name="Name14" func="var" arg="hierBranch" op="equ" val="hang">
              <dgm:alg type="hierRoot"/>
              <dgm:constrLst>
                <dgm:constr type="alignOff" val="0.65"/>
              </dgm:constrLst>
            </dgm:if>
            <dgm:else name="Name15">
              <dgm:alg type="hierRoot"/>
              <dgm:constrLst>
                <dgm:constr type="alignOff"/>
                <dgm:constr type="bendDist" for="des" ptType="parTrans" refType="sp" fact="0.5"/>
              </dgm:constrLst>
            </dgm:else>
          </dgm:choose>
          <dgm:shape xmlns:r="http://schemas.openxmlformats.org/officeDocument/2006/relationships" r:blip="">
            <dgm:adjLst/>
          </dgm:shape>
          <dgm:presOf/>
          <dgm:ruleLst/>
          <dgm:layoutNode name="rootComposite1">
            <dgm:alg type="composite"/>
            <dgm:shape xmlns:r="http://schemas.openxmlformats.org/officeDocument/2006/relationships" r:blip="">
              <dgm:adjLst/>
            </dgm:shape>
            <dgm:presOf axis="self" ptType="node" cnt="1"/>
            <dgm:choose name="Name16">
              <dgm:if name="Name17" func="var" arg="hierBranch" op="equ" val="init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8" func="var" arg="hierBranch" op="equ" val="l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if name="Name19" func="var" arg="hierBranch" op="equ" val="r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l" for="ch" forName="rootConnector1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if>
              <dgm:else name="Name20">
                <dgm:constrLst>
                  <dgm:constr type="l" for="ch" forName="rootText1"/>
                  <dgm:constr type="t" for="ch" forName="rootText1"/>
                  <dgm:constr type="w" for="ch" forName="rootText1" refType="w"/>
                  <dgm:constr type="h" for="ch" forName="rootText1" refType="h"/>
                  <dgm:constr type="r" for="ch" forName="rootConnector1" refType="w"/>
                  <dgm:constr type="t" for="ch" forName="rootConnector1"/>
                  <dgm:constr type="w" for="ch" forName="rootConnector1" refType="w" refFor="ch" refForName="rootText1" fact="0.2"/>
                  <dgm:constr type="h" for="ch" forName="rootConnector1" refType="h" refFor="ch" refForName="rootText1"/>
                </dgm:constrLst>
              </dgm:else>
            </dgm:choose>
            <dgm:ruleLst/>
            <dgm:layoutNode name="rootText1" styleLbl="node0">
              <dgm:varLst>
                <dgm:chPref val="3"/>
              </dgm:varLst>
              <dgm:alg type="tx"/>
              <dgm:shape xmlns:r="http://schemas.openxmlformats.org/officeDocument/2006/relationships" type="rect" r:blip="">
                <dgm:adjLst/>
              </dgm:shape>
              <dgm:presOf axis="self" ptType="node" cnt="1"/>
              <dgm:constrLst>
                <dgm:constr type="primFontSz" val="65"/>
                <dgm:constr type="lMarg" refType="primFontSz" fact="0.05"/>
                <dgm:constr type="rMarg" refType="primFontSz" fact="0.05"/>
                <dgm:constr type="tMarg" refType="primFontSz" fact="0.05"/>
                <dgm:constr type="bMarg" refType="primFontSz" fact="0.05"/>
              </dgm:constrLst>
              <dgm:ruleLst>
                <dgm:rule type="primFontSz" val="5" fact="NaN" max="NaN"/>
              </dgm:ruleLst>
            </dgm:layoutNode>
            <dgm:layoutNode name="rootConnector1" moveWith="rootText1">
              <dgm:alg type="sp"/>
              <dgm:shape xmlns:r="http://schemas.openxmlformats.org/officeDocument/2006/relationships" type="rect" r:blip="" hideGeom="1">
                <dgm:adjLst/>
              </dgm:shape>
              <dgm:presOf axis="self" ptType="node" cnt="1"/>
              <dgm:constrLst/>
              <dgm:ruleLst/>
            </dgm:layoutNode>
          </dgm:layoutNode>
          <dgm:layoutNode name="hierChild2">
            <dgm:choose name="Name21">
              <dgm:if name="Name22" func="var" arg="hierBranch" op="equ" val="l">
                <dgm:alg type="hierChild">
                  <dgm:param type="chAlign" val="r"/>
                  <dgm:param type="linDir" val="fromT"/>
                </dgm:alg>
              </dgm:if>
              <dgm:if name="Name23" func="var" arg="hierBranch" op="equ" val="r">
                <dgm:alg type="hierChild">
                  <dgm:param type="chAlign" val="l"/>
                  <dgm:param type="linDir" val="fromT"/>
                </dgm:alg>
              </dgm:if>
              <dgm:if name="Name24" func="var" arg="hierBranch" op="equ" val="hang">
                <dgm:choose name="Name25">
                  <dgm:if name="Name26" func="var" arg="dir" op="equ" val="norm">
                    <dgm:alg type="hierChild">
                      <dgm:param type="chAlign" val="l"/>
                      <dgm:param type="linDir" val="fromL"/>
                      <dgm:param type="secChAlign" val="t"/>
                      <dgm:param type="secLinDir" val="fromT"/>
                    </dgm:alg>
                  </dgm:if>
                  <dgm:else name="Name27">
                    <dgm:alg type="hierChild">
                      <dgm:param type="chAlign" val="l"/>
                      <dgm:param type="linDir" val="fromR"/>
                      <dgm:param type="secChAlign" val="t"/>
                      <dgm:param type="secLinDir" val="fromT"/>
                    </dgm:alg>
                  </dgm:else>
                </dgm:choose>
              </dgm:if>
              <dgm:else name="Name28">
                <dgm:choose name="Name29">
                  <dgm:if name="Name30" func="var" arg="dir" op="equ" val="norm">
                    <dgm:alg type="hierChild"/>
                  </dgm:if>
                  <dgm:else name="Name31">
                    <dgm:alg type="hierChild">
                      <dgm:param type="linDir" val="fromR"/>
                    </dgm:alg>
                  </dgm:else>
                </dgm:choose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a" axis="ch" ptType="nonAsst">
              <dgm:forEach name="Name32" axis="precedSib" ptType="parTrans" st="-1" cnt="1">
                <dgm:choose name="Name33">
                  <dgm:if name="Name34" func="var" arg="hierBranch" op="equ" val="std">
                    <dgm:layoutNode name="Name35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tCtr"/>
                        <dgm:param type="bendPt" val="end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36" func="var" arg="hierBranch" op="equ" val="init">
                    <dgm:layoutNode name="Name37">
                      <dgm:choose name="Name38">
                        <dgm:if name="Name39" axis="self" func="depth" op="lte" val="2">
                          <dgm:alg type="conn">
                            <dgm:param type="connRout" val="bend"/>
                            <dgm:param type="dim" val="1D"/>
                            <dgm:param type="endSty" val="noArr"/>
                            <dgm:param type="begPts" val="bCtr"/>
                            <dgm:param type="endPts" val="tCtr"/>
                            <dgm:param type="bendPt" val="end"/>
                          </dgm:alg>
                        </dgm:if>
                        <dgm:else name="Name40">
                          <dgm:choose name="Name41">
                            <dgm:if name="Name42" axis="par des" func="maxDepth" op="lte" val="1">
                              <dgm:choose name="Name43">
                                <dgm:if name="Name44" axis="par ch" ptType="node asst" func="cnt" op="gte" val="1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</dgm:alg>
                                </dgm:if>
                                <dgm:else name="Name45">
                                  <dgm:alg type="conn">
                                    <dgm:param type="connRout" val="bend"/>
                                    <dgm:param type="dim" val="1D"/>
                                    <dgm:param type="endSty" val="noArr"/>
                                    <dgm:param type="begPts" val="bCtr"/>
                                    <dgm:param type="endPts" val="midL midR"/>
                                    <dgm:param type="srcNode" val="rootConnector"/>
                                  </dgm:alg>
                                </dgm:else>
                              </dgm:choose>
                            </dgm:if>
                            <dgm:else name="Name46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tCtr"/>
                                <dgm:param type="bendPt" val="end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if name="Name47" func="var" arg="hierBranch" op="equ" val="hang">
                    <dgm:layoutNode name="Name48">
                      <dgm:alg type="conn">
                        <dgm:param type="connRout" val="bend"/>
                        <dgm:param type="dim" val="1D"/>
                        <dgm:param type="endSty" val="noArr"/>
                        <dgm:param type="begPts" val="bCtr"/>
                        <dgm:param type="endPts" val="midL midR"/>
                      </dgm:alg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if>
                  <dgm:else name="Name49">
                    <dgm:layoutNode name="Name50">
                      <dgm:choose name="Name51">
                        <dgm:if name="Name52" axis="self" func="depth" op="lte" val="2">
                          <dgm:choose name="Name53">
                            <dgm:if name="Name54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5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1"/>
                              </dgm:alg>
                            </dgm:else>
                          </dgm:choose>
                        </dgm:if>
                        <dgm:else name="Name56">
                          <dgm:choose name="Name57">
                            <dgm:if name="Name58" axis="par ch" ptType="node asst" func="cnt" op="gte" val="1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</dgm:alg>
                            </dgm:if>
                            <dgm:else name="Name59">
                              <dgm:alg type="conn">
                                <dgm:param type="connRout" val="bend"/>
                                <dgm:param type="dim" val="1D"/>
                                <dgm:param type="endSty" val="noArr"/>
                                <dgm:param type="begPts" val="bCtr"/>
                                <dgm:param type="endPts" val="midL midR"/>
                                <dgm:param type="srcNode" val="rootConnector"/>
                              </dgm:alg>
                            </dgm:else>
                          </dgm:choose>
                        </dgm:else>
                      </dgm:choose>
                      <dgm:shape xmlns:r="http://schemas.openxmlformats.org/officeDocument/2006/relationships" type="conn" r:blip="" zOrderOff="-99999">
                        <dgm:adjLst/>
                      </dgm:shape>
                      <dgm:presOf axis="self"/>
                      <dgm:constrLst>
                        <dgm:constr type="begPad"/>
                        <dgm:constr type="endPad"/>
                      </dgm:constrLst>
                      <dgm:ruleLst/>
                    </dgm:layoutNode>
                  </dgm:else>
                </dgm:choose>
              </dgm:forEach>
              <dgm:layoutNode name="hierRoot2">
                <dgm:varLst>
                  <dgm:hierBranch val="init"/>
                </dgm:varLst>
                <dgm:choose name="Name60">
                  <dgm:if name="Name61" func="var" arg="hierBranch" op="equ" val="l">
                    <dgm:choose name="Name62">
                      <dgm:if name="Name63" axis="ch" ptType="asst" func="cnt" op="gte" val="1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4">
                        <dgm:alg type="hierRoot">
                          <dgm:param type="hierAlign" val="tR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5" func="var" arg="hierBranch" op="equ" val="r">
                    <dgm:choose name="Name66">
                      <dgm:if name="Name67" axis="ch" ptType="asst" func="cnt" op="g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68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25"/>
                        </dgm:constrLst>
                      </dgm:else>
                    </dgm:choose>
                  </dgm:if>
                  <dgm:if name="Name69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70" func="var" arg="hierBranch" op="equ" val="init">
                    <dgm:choose name="Name71">
                      <dgm:if name="Name72" axis="des" func="maxDepth" op="lte" val="1">
                        <dgm:choose name="Name73">
                          <dgm:if name="Name74" axis="ch" ptType="asst" func="cnt" op="gte" val="1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65"/>
                            </dgm:constrLst>
                          </dgm:if>
                          <dgm:else name="Name75">
                            <dgm:alg type="hierRoot">
                              <dgm:param type="hierAlign" val="tL"/>
                            </dgm:alg>
                            <dgm:shape xmlns:r="http://schemas.openxmlformats.org/officeDocument/2006/relationships" r:blip="">
                              <dgm:adjLst/>
                            </dgm:shape>
                            <dgm:presOf/>
                            <dgm:constrLst>
                              <dgm:constr type="alignOff" val="0.25"/>
                            </dgm:constrLst>
                          </dgm:else>
                        </dgm:choose>
                      </dgm:if>
                      <dgm:else name="Name76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77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else>
                </dgm:choose>
                <dgm:ruleLst/>
                <dgm:layoutNode name="rootComposite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78">
                    <dgm:if name="Name79" func="var" arg="hierBranch" op="equ" val="init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0" func="var" arg="hierBranch" op="equ" val="l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if name="Name81" func="var" arg="hierBranch" op="equ" val="r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l" for="ch" forName="rootConnector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if>
                    <dgm:else name="Name82">
                      <dgm:constrLst>
                        <dgm:constr type="l" for="ch" forName="rootText"/>
                        <dgm:constr type="t" for="ch" forName="rootText"/>
                        <dgm:constr type="w" for="ch" forName="rootText" refType="w"/>
                        <dgm:constr type="h" for="ch" forName="rootText" refType="h"/>
                        <dgm:constr type="r" for="ch" forName="rootConnector" refType="w"/>
                        <dgm:constr type="t" for="ch" forName="rootConnector"/>
                        <dgm:constr type="w" for="ch" forName="rootConnector" refType="w" refFor="ch" refForName="rootText" fact="0.2"/>
                        <dgm:constr type="h" for="ch" forName="rootConnector" refType="h" refFor="ch" refForName="rootText"/>
                      </dgm:constrLst>
                    </dgm:else>
                  </dgm:choose>
                  <dgm:ruleLst/>
                  <dgm:layoutNode name="rootText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" moveWith="rootText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4">
                  <dgm:choose name="Name83">
                    <dgm:if name="Name84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85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86" func="var" arg="hierBranch" op="equ" val="hang">
                      <dgm:choose name="Name87">
                        <dgm:if name="Name88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89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90" func="var" arg="hierBranch" op="equ" val="std">
                      <dgm:choose name="Name91">
                        <dgm:if name="Name92" func="var" arg="dir" op="equ" val="norm">
                          <dgm:alg type="hierChild"/>
                        </dgm:if>
                        <dgm:else name="Name93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94" func="var" arg="hierBranch" op="equ" val="init">
                      <dgm:choose name="Name95">
                        <dgm:if name="Name96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97">
                          <dgm:choose name="Name98">
                            <dgm:if name="Name99" func="var" arg="dir" op="equ" val="norm">
                              <dgm:alg type="hierChild"/>
                            </dgm:if>
                            <dgm:else name="Name100">
                              <dgm:alg type="hierChild">
                                <dgm:param type="linDir" val="fromR"/>
                              </dgm:alg>
                            </dgm:else>
                          </dgm:choose>
                        </dgm:else>
                      </dgm:choose>
                    </dgm:if>
                    <dgm:else name="Name101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2" ref="rep2a"/>
                </dgm:layoutNode>
                <dgm:layoutNode name="hierChild5">
                  <dgm:choose name="Name103">
                    <dgm:if name="Name104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05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06" ref="rep2b"/>
                </dgm:layoutNode>
              </dgm:layoutNode>
            </dgm:forEach>
          </dgm:layoutNode>
          <dgm:layoutNode name="hierChild3">
            <dgm:choose name="Name107">
              <dgm:if name="Name108" func="var" arg="dir" op="equ" val="norm">
                <dgm:alg type="hierChild">
                  <dgm:param type="chAlign" val="l"/>
                  <dgm:param type="linDir" val="fromL"/>
                  <dgm:param type="secChAlign" val="t"/>
                  <dgm:param type="secLinDir" val="fromT"/>
                </dgm:alg>
              </dgm:if>
              <dgm:else name="Name109">
                <dgm:alg type="hierChild">
                  <dgm:param type="chAlign" val="l"/>
                  <dgm:param type="linDir" val="fromR"/>
                  <dgm:param type="secChAlign" val="t"/>
                  <dgm:param type="secLinDir" val="fromT"/>
                </dgm:alg>
              </dgm:else>
            </dgm:choose>
            <dgm:shape xmlns:r="http://schemas.openxmlformats.org/officeDocument/2006/relationships" r:blip="">
              <dgm:adjLst/>
            </dgm:shape>
            <dgm:presOf/>
            <dgm:constrLst/>
            <dgm:ruleLst/>
            <dgm:forEach name="rep2b" axis="ch" ptType="asst">
              <dgm:forEach name="Name110" axis="precedSib" ptType="parTrans" st="-1" cnt="1">
                <dgm:layoutNode name="Name111">
                  <dgm:alg type="conn">
                    <dgm:param type="connRout" val="bend"/>
                    <dgm:param type="dim" val="1D"/>
                    <dgm:param type="endSty" val="noArr"/>
                    <dgm:param type="begPts" val="bCtr"/>
                    <dgm:param type="endPts" val="midL midR"/>
                  </dgm:alg>
                  <dgm:shape xmlns:r="http://schemas.openxmlformats.org/officeDocument/2006/relationships" type="conn" r:blip="" zOrderOff="-99999">
                    <dgm:adjLst/>
                  </dgm:shape>
                  <dgm:presOf axis="self"/>
                  <dgm:constrLst>
                    <dgm:constr type="begPad"/>
                    <dgm:constr type="endPad"/>
                  </dgm:constrLst>
                  <dgm:ruleLst/>
                </dgm:layoutNode>
              </dgm:forEach>
              <dgm:layoutNode name="hierRoot3">
                <dgm:varLst>
                  <dgm:hierBranch val="init"/>
                </dgm:varLst>
                <dgm:choose name="Name112">
                  <dgm:if name="Name113" func="var" arg="hierBranch" op="equ" val="l">
                    <dgm:alg type="hierRoot">
                      <dgm:param type="hierAlign" val="tR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4" func="var" arg="hierBranch" op="equ" val="r">
                    <dgm:alg type="hierRoot">
                      <dgm:param type="hierAlign" val="tL"/>
                    </dgm:alg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5" func="var" arg="hierBranch" op="equ" val="hang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 val="0.65"/>
                    </dgm:constrLst>
                  </dgm:if>
                  <dgm:if name="Name116" func="var" arg="hierBranch" op="equ" val="std">
                    <dgm:alg type="hierRoot"/>
                    <dgm:shape xmlns:r="http://schemas.openxmlformats.org/officeDocument/2006/relationships" r:blip="">
                      <dgm:adjLst/>
                    </dgm:shape>
                    <dgm:presOf/>
                    <dgm:constrLst>
                      <dgm:constr type="alignOff"/>
                      <dgm:constr type="bendDist" for="des" ptType="parTrans" refType="sp" fact="0.5"/>
                    </dgm:constrLst>
                  </dgm:if>
                  <dgm:if name="Name117" func="var" arg="hierBranch" op="equ" val="init">
                    <dgm:choose name="Name118">
                      <dgm:if name="Name119" axis="des" func="maxDepth" op="lte" val="1">
                        <dgm:alg type="hierRoot">
                          <dgm:param type="hierAlign" val="tL"/>
                        </dgm:alg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 val="0.65"/>
                        </dgm:constrLst>
                      </dgm:if>
                      <dgm:else name="Name120">
                        <dgm:alg type="hierRoot"/>
                        <dgm:shape xmlns:r="http://schemas.openxmlformats.org/officeDocument/2006/relationships" r:blip="">
                          <dgm:adjLst/>
                        </dgm:shape>
                        <dgm:presOf/>
                        <dgm:constrLst>
                          <dgm:constr type="alignOff"/>
                          <dgm:constr type="bendDist" for="des" ptType="parTrans" refType="sp" fact="0.5"/>
                        </dgm:constrLst>
                      </dgm:else>
                    </dgm:choose>
                  </dgm:if>
                  <dgm:else name="Name121"/>
                </dgm:choose>
                <dgm:ruleLst/>
                <dgm:layoutNode name="rootComposite3">
                  <dgm:alg type="composite"/>
                  <dgm:shape xmlns:r="http://schemas.openxmlformats.org/officeDocument/2006/relationships" r:blip="">
                    <dgm:adjLst/>
                  </dgm:shape>
                  <dgm:presOf axis="self" ptType="node" cnt="1"/>
                  <dgm:choose name="Name122">
                    <dgm:if name="Name123" func="var" arg="hierBranch" op="equ" val="init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4" func="var" arg="hierBranch" op="equ" val="l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if name="Name125" func="var" arg="hierBranch" op="equ" val="r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l" for="ch" forName="rootConnector3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if>
                    <dgm:else name="Name126">
                      <dgm:constrLst>
                        <dgm:constr type="l" for="ch" forName="rootText3"/>
                        <dgm:constr type="t" for="ch" forName="rootText3"/>
                        <dgm:constr type="w" for="ch" forName="rootText3" refType="w"/>
                        <dgm:constr type="h" for="ch" forName="rootText3" refType="h"/>
                        <dgm:constr type="r" for="ch" forName="rootConnector3" refType="w"/>
                        <dgm:constr type="t" for="ch" forName="rootConnector3"/>
                        <dgm:constr type="w" for="ch" forName="rootConnector3" refType="w" refFor="ch" refForName="rootText3" fact="0.2"/>
                        <dgm:constr type="h" for="ch" forName="rootConnector3" refType="h" refFor="ch" refForName="rootText3"/>
                      </dgm:constrLst>
                    </dgm:else>
                  </dgm:choose>
                  <dgm:ruleLst/>
                  <dgm:layoutNode name="rootText3">
                    <dgm:varLst>
                      <dgm:chPref val="3"/>
                    </dgm:varLst>
                    <dgm:alg type="tx"/>
                    <dgm:shape xmlns:r="http://schemas.openxmlformats.org/officeDocument/2006/relationships" type="rect" r:blip="">
                      <dgm:adjLst/>
                    </dgm:shape>
                    <dgm:presOf axis="self" ptType="node" cnt="1"/>
                    <dgm:constrLst>
                      <dgm:constr type="primFontSz" val="65"/>
                      <dgm:constr type="lMarg" refType="primFontSz" fact="0.05"/>
                      <dgm:constr type="rMarg" refType="primFontSz" fact="0.05"/>
                      <dgm:constr type="tMarg" refType="primFontSz" fact="0.05"/>
                      <dgm:constr type="bMarg" refType="primFontSz" fact="0.05"/>
                    </dgm:constrLst>
                    <dgm:ruleLst>
                      <dgm:rule type="primFontSz" val="5" fact="NaN" max="NaN"/>
                    </dgm:ruleLst>
                  </dgm:layoutNode>
                  <dgm:layoutNode name="rootConnector3" moveWith="rootText1">
                    <dgm:alg type="sp"/>
                    <dgm:shape xmlns:r="http://schemas.openxmlformats.org/officeDocument/2006/relationships" type="rect" r:blip="" hideGeom="1">
                      <dgm:adjLst/>
                    </dgm:shape>
                    <dgm:presOf axis="self" ptType="node" cnt="1"/>
                    <dgm:constrLst/>
                    <dgm:ruleLst/>
                  </dgm:layoutNode>
                </dgm:layoutNode>
                <dgm:layoutNode name="hierChild6">
                  <dgm:choose name="Name127">
                    <dgm:if name="Name128" func="var" arg="hierBranch" op="equ" val="l">
                      <dgm:alg type="hierChild">
                        <dgm:param type="chAlign" val="r"/>
                        <dgm:param type="linDir" val="fromT"/>
                      </dgm:alg>
                    </dgm:if>
                    <dgm:if name="Name129" func="var" arg="hierBranch" op="equ" val="r">
                      <dgm:alg type="hierChild">
                        <dgm:param type="chAlign" val="l"/>
                        <dgm:param type="linDir" val="fromT"/>
                      </dgm:alg>
                    </dgm:if>
                    <dgm:if name="Name130" func="var" arg="hierBranch" op="equ" val="hang">
                      <dgm:choose name="Name131">
                        <dgm:if name="Name132" func="var" arg="dir" op="equ" val="norm">
                          <dgm:alg type="hierChild">
                            <dgm:param type="chAlign" val="l"/>
                            <dgm:param type="linDir" val="fromL"/>
                            <dgm:param type="secChAlign" val="t"/>
                            <dgm:param type="secLinDir" val="fromT"/>
                          </dgm:alg>
                        </dgm:if>
                        <dgm:else name="Name133">
                          <dgm:alg type="hierChild">
                            <dgm:param type="chAlign" val="l"/>
                            <dgm:param type="linDir" val="fromR"/>
                            <dgm:param type="secChAlign" val="t"/>
                            <dgm:param type="secLinDir" val="fromT"/>
                          </dgm:alg>
                        </dgm:else>
                      </dgm:choose>
                    </dgm:if>
                    <dgm:if name="Name134" func="var" arg="hierBranch" op="equ" val="std">
                      <dgm:choose name="Name135">
                        <dgm:if name="Name136" func="var" arg="dir" op="equ" val="norm">
                          <dgm:alg type="hierChild"/>
                        </dgm:if>
                        <dgm:else name="Name137">
                          <dgm:alg type="hierChild">
                            <dgm:param type="linDir" val="fromR"/>
                          </dgm:alg>
                        </dgm:else>
                      </dgm:choose>
                    </dgm:if>
                    <dgm:if name="Name138" func="var" arg="hierBranch" op="equ" val="init">
                      <dgm:choose name="Name139">
                        <dgm:if name="Name140" axis="des" func="maxDepth" op="lte" val="1">
                          <dgm:alg type="hierChild">
                            <dgm:param type="chAlign" val="l"/>
                            <dgm:param type="linDir" val="fromT"/>
                          </dgm:alg>
                        </dgm:if>
                        <dgm:else name="Name141">
                          <dgm:alg type="hierChild"/>
                        </dgm:else>
                      </dgm:choose>
                    </dgm:if>
                    <dgm:else name="Name142"/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3" ref="rep2a"/>
                </dgm:layoutNode>
                <dgm:layoutNode name="hierChild7">
                  <dgm:choose name="Name144">
                    <dgm:if name="Name145" func="var" arg="dir" op="equ" val="norm">
                      <dgm:alg type="hierChild">
                        <dgm:param type="chAlign" val="l"/>
                        <dgm:param type="linDir" val="fromL"/>
                        <dgm:param type="secChAlign" val="t"/>
                        <dgm:param type="secLinDir" val="fromT"/>
                      </dgm:alg>
                    </dgm:if>
                    <dgm:else name="Name146">
                      <dgm:alg type="hierChild">
                        <dgm:param type="chAlign" val="l"/>
                        <dgm:param type="linDir" val="fromR"/>
                        <dgm:param type="secChAlign" val="t"/>
                        <dgm:param type="secLinDir" val="fromT"/>
                      </dgm:alg>
                    </dgm:else>
                  </dgm:choose>
                  <dgm:shape xmlns:r="http://schemas.openxmlformats.org/officeDocument/2006/relationships" r:blip="">
                    <dgm:adjLst/>
                  </dgm:shape>
                  <dgm:presOf/>
                  <dgm:constrLst/>
                  <dgm:ruleLst/>
                  <dgm:forEach name="Name147" ref="rep2b"/>
                </dgm:layoutNode>
              </dgm:layoutNode>
            </dgm:forEach>
          </dgm:layoutNode>
        </dgm:layoutNode>
      </dgm:forEach>
    </dgm:forEach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1">
  <dgm:title val=""/>
  <dgm:desc val=""/>
  <dgm:catLst>
    <dgm:cat type="simple" pri="101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handoutMasters/_rels/handout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3.xml"/></Relationships>
</file>

<file path=ppt/handoutMasters/handoutMaster1.xml><?xml version="1.0" encoding="utf-8"?>
<p:handout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3" name="Datumsplatzhalter 2"/>
          <p:cNvSpPr>
            <a:spLocks noGrp="1"/>
          </p:cNvSpPr>
          <p:nvPr>
            <p:ph type="dt" sz="quarter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868817FD-8155-4502-AF78-DBC2EA4B168F}" type="datetimeFigureOut">
              <a:rPr lang="de-AT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22.06.2021</a:t>
            </a:fld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4" name="Fußzeilenplatzhalter 3"/>
          <p:cNvSpPr>
            <a:spLocks noGrp="1"/>
          </p:cNvSpPr>
          <p:nvPr>
            <p:ph type="ftr" sz="quarter" idx="2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  <p:sp>
        <p:nvSpPr>
          <p:cNvPr id="5" name="Foliennummernplatzhalter 4"/>
          <p:cNvSpPr>
            <a:spLocks noGrp="1"/>
          </p:cNvSpPr>
          <p:nvPr>
            <p:ph type="sldNum" sz="quarter" idx="3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617F6F62-1C91-45E7-BAED-FBFBF67C82BC}" type="slidenum">
              <a:rPr lang="de-AT" sz="1000" smtClean="0">
                <a:latin typeface="Verdana" pitchFamily="34" charset="0"/>
                <a:ea typeface="Verdana" pitchFamily="34" charset="0"/>
                <a:cs typeface="Verdana" pitchFamily="34" charset="0"/>
              </a:rPr>
              <a:t>‹Nr.›</a:t>
            </a:fld>
            <a:endParaRPr lang="de-AT" sz="1000" dirty="0">
              <a:latin typeface="Verdana" pitchFamily="34" charset="0"/>
              <a:ea typeface="Verdana" pitchFamily="34" charset="0"/>
              <a:cs typeface="Verdana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2754345679"/>
      </p:ext>
    </p:extLst>
  </p:cSld>
  <p:clrMap bg1="lt1" tx1="dk1" bg2="lt2" tx2="dk2" accent1="accent1" accent2="accent2" accent3="accent3" accent4="accent4" accent5="accent5" accent6="accent6" hlink="hlink" folHlink="folHlink"/>
  <p:hf hdr="0" dt="0"/>
</p:handoutMaster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Kopfzeilenplatzhalt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3" name="Datumsplatzhalter 2"/>
          <p:cNvSpPr>
            <a:spLocks noGrp="1"/>
          </p:cNvSpPr>
          <p:nvPr>
            <p:ph type="dt" idx="1"/>
          </p:nvPr>
        </p:nvSpPr>
        <p:spPr>
          <a:xfrm>
            <a:off x="3850443" y="0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C0A972FC-F5E0-4F80-B169-F0B5EFC71333}" type="datetimeFigureOut">
              <a:rPr lang="de-AT" smtClean="0"/>
              <a:pPr/>
              <a:t>22.06.2021</a:t>
            </a:fld>
            <a:endParaRPr lang="de-AT" dirty="0"/>
          </a:p>
        </p:txBody>
      </p:sp>
      <p:sp>
        <p:nvSpPr>
          <p:cNvPr id="4" name="Folienbildplatzhalter 3"/>
          <p:cNvSpPr>
            <a:spLocks noGrp="1" noRot="1" noChangeAspect="1"/>
          </p:cNvSpPr>
          <p:nvPr>
            <p:ph type="sldImg" idx="2"/>
          </p:nvPr>
        </p:nvSpPr>
        <p:spPr>
          <a:xfrm>
            <a:off x="917575" y="744538"/>
            <a:ext cx="4962525" cy="3722687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de-AT" dirty="0"/>
          </a:p>
        </p:txBody>
      </p:sp>
      <p:sp>
        <p:nvSpPr>
          <p:cNvPr id="5" name="Notizenplatzhalter 4"/>
          <p:cNvSpPr>
            <a:spLocks noGrp="1"/>
          </p:cNvSpPr>
          <p:nvPr>
            <p:ph type="body" sz="quarter" idx="3"/>
          </p:nvPr>
        </p:nvSpPr>
        <p:spPr>
          <a:xfrm>
            <a:off x="679768" y="4715153"/>
            <a:ext cx="5438140" cy="4466987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6" name="Fußzeilenplatzhalter 5"/>
          <p:cNvSpPr>
            <a:spLocks noGrp="1"/>
          </p:cNvSpPr>
          <p:nvPr>
            <p:ph type="ftr" sz="quarter" idx="4"/>
          </p:nvPr>
        </p:nvSpPr>
        <p:spPr>
          <a:xfrm>
            <a:off x="0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endParaRPr lang="de-AT" dirty="0"/>
          </a:p>
        </p:txBody>
      </p:sp>
      <p:sp>
        <p:nvSpPr>
          <p:cNvPr id="7" name="Foliennummernplatzhalter 6"/>
          <p:cNvSpPr>
            <a:spLocks noGrp="1"/>
          </p:cNvSpPr>
          <p:nvPr>
            <p:ph type="sldNum" sz="quarter" idx="5"/>
          </p:nvPr>
        </p:nvSpPr>
        <p:spPr>
          <a:xfrm>
            <a:off x="3850443" y="9428583"/>
            <a:ext cx="2945659" cy="496332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000">
                <a:latin typeface="Verdana" pitchFamily="34" charset="0"/>
                <a:ea typeface="Verdana" pitchFamily="34" charset="0"/>
                <a:cs typeface="Verdana" pitchFamily="34" charset="0"/>
              </a:defRPr>
            </a:lvl1pPr>
          </a:lstStyle>
          <a:p>
            <a:fld id="{219CC2FD-B32F-4992-A15B-F95E2E35C81B}" type="slidenum">
              <a:rPr lang="de-AT" smtClean="0"/>
              <a:pPr/>
              <a:t>‹Nr.›</a:t>
            </a:fld>
            <a:endParaRPr lang="de-AT" dirty="0"/>
          </a:p>
        </p:txBody>
      </p:sp>
    </p:spTree>
    <p:extLst>
      <p:ext uri="{BB962C8B-B14F-4D97-AF65-F5344CB8AC3E}">
        <p14:creationId xmlns:p14="http://schemas.microsoft.com/office/powerpoint/2010/main" val="915136542"/>
      </p:ext>
    </p:extLst>
  </p:cSld>
  <p:clrMap bg1="lt1" tx1="dk1" bg2="lt2" tx2="dk2" accent1="accent1" accent2="accent2" accent3="accent3" accent4="accent4" accent5="accent5" accent6="accent6" hlink="hlink" folHlink="folHlink"/>
  <p:hf hdr="0" dt="0"/>
  <p:notesStyle>
    <a:lvl1pPr marL="0" algn="l" defTabSz="1097280" rtl="0" eaLnBrk="1" latinLnBrk="0" hangingPunct="1">
      <a:defRPr sz="1440" kern="1200">
        <a:solidFill>
          <a:schemeClr val="tx1"/>
        </a:solidFill>
        <a:latin typeface="Verdana" pitchFamily="34" charset="0"/>
        <a:ea typeface="Verdana" pitchFamily="34" charset="0"/>
        <a:cs typeface="Verdana" pitchFamily="34" charset="0"/>
      </a:defRPr>
    </a:lvl1pPr>
    <a:lvl2pPr marL="54864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2pPr>
    <a:lvl3pPr marL="109728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3pPr>
    <a:lvl4pPr marL="164592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4pPr>
    <a:lvl5pPr marL="2194560" algn="l" defTabSz="1097280" rtl="0" eaLnBrk="1" latinLnBrk="0" hangingPunct="1">
      <a:defRPr sz="1440" kern="1200">
        <a:solidFill>
          <a:schemeClr val="tx1"/>
        </a:solidFill>
        <a:latin typeface="Verdana" panose="020B0604030504040204" pitchFamily="34" charset="0"/>
        <a:ea typeface="+mn-ea"/>
        <a:cs typeface="+mn-cs"/>
      </a:defRPr>
    </a:lvl5pPr>
    <a:lvl6pPr marL="274320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6pPr>
    <a:lvl7pPr marL="329184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7pPr>
    <a:lvl8pPr marL="384048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8pPr>
    <a:lvl9pPr marL="4389120" algn="l" defTabSz="1097280" rtl="0" eaLnBrk="1" latinLnBrk="0" hangingPunct="1">
      <a:defRPr sz="144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NULL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2.png"/></Relationships>
</file>

<file path=ppt/slideLayouts/_rels/slideLayout10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png"/><Relationship Id="rId1" Type="http://schemas.openxmlformats.org/officeDocument/2006/relationships/slideMaster" Target="../slideMasters/slideMaster1.xml"/><Relationship Id="rId4" Type="http://schemas.openxmlformats.org/officeDocument/2006/relationships/image" Target="../media/image4.png"/></Relationships>
</file>

<file path=ppt/slideLayouts/_rels/slideLayout5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2" Type="http://schemas.openxmlformats.org/officeDocument/2006/relationships/image" Target="NULL"/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7" name="Textplatzhalter 9">
            <a:extLst>
              <a:ext uri="{FF2B5EF4-FFF2-40B4-BE49-F238E27FC236}">
                <a16:creationId xmlns:a16="http://schemas.microsoft.com/office/drawing/2014/main" id="{FB129CB2-F80C-418F-9A99-1F85CA329F0D}"/>
              </a:ext>
            </a:extLst>
          </p:cNvPr>
          <p:cNvSpPr>
            <a:spLocks noGrp="1"/>
          </p:cNvSpPr>
          <p:nvPr>
            <p:ph type="body" sz="quarter" idx="13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grpSp>
        <p:nvGrpSpPr>
          <p:cNvPr id="7" name="Gruppieren 6"/>
          <p:cNvGrpSpPr/>
          <p:nvPr userDrawn="1"/>
        </p:nvGrpSpPr>
        <p:grpSpPr>
          <a:xfrm>
            <a:off x="288000" y="720000"/>
            <a:ext cx="8552850" cy="2445780"/>
            <a:chOff x="287338" y="603319"/>
            <a:chExt cx="8552850" cy="2038150"/>
          </a:xfrm>
        </p:grpSpPr>
        <p:sp>
          <p:nvSpPr>
            <p:cNvPr id="13" name="Rechteck 12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6" name="Rechteck 5"/>
            <p:cNvSpPr/>
            <p:nvPr userDrawn="1"/>
          </p:nvSpPr>
          <p:spPr bwMode="blackWhite">
            <a:xfrm>
              <a:off x="287338" y="603869"/>
              <a:ext cx="5904662" cy="203760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pic>
        <p:nvPicPr>
          <p:cNvPr id="14" name="Grafik 13">
            <a:extLst>
              <a:ext uri="{FF2B5EF4-FFF2-40B4-BE49-F238E27FC236}">
                <a16:creationId xmlns:a16="http://schemas.microsoft.com/office/drawing/2014/main" id="{BBBA1F81-147C-481C-ABB4-DA08CD251F6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6" y="1191698"/>
            <a:ext cx="5436000" cy="421840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 hasCustomPrompt="1"/>
          </p:nvPr>
        </p:nvSpPr>
        <p:spPr bwMode="auto"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pic>
        <p:nvPicPr>
          <p:cNvPr id="19" name="Grafik 18">
            <a:extLst>
              <a:ext uri="{FF2B5EF4-FFF2-40B4-BE49-F238E27FC236}">
                <a16:creationId xmlns:a16="http://schemas.microsoft.com/office/drawing/2014/main" id="{CBFE10AA-75A4-4890-9EDF-8C4C050328A3}"/>
              </a:ext>
            </a:extLst>
          </p:cNvPr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494" y="6262496"/>
            <a:ext cx="1884536" cy="3267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096689772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  <p:extLst mod="1">
    <p:ext uri="{DCECCB84-F9BA-43D5-87BE-67443E8EF086}">
      <p15:sldGuideLst xmlns:p15="http://schemas.microsoft.com/office/powerpoint/2012/main"/>
    </p:ext>
  </p:extLs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1" name="Gruppieren 20"/>
          <p:cNvGrpSpPr/>
          <p:nvPr userDrawn="1"/>
        </p:nvGrpSpPr>
        <p:grpSpPr>
          <a:xfrm>
            <a:off x="288000" y="720000"/>
            <a:ext cx="8544988" cy="2445121"/>
            <a:chOff x="295200" y="588000"/>
            <a:chExt cx="8544988" cy="2037600"/>
          </a:xfrm>
        </p:grpSpPr>
        <p:sp>
          <p:nvSpPr>
            <p:cNvPr id="22" name="Rechteck 21"/>
            <p:cNvSpPr/>
            <p:nvPr userDrawn="1"/>
          </p:nvSpPr>
          <p:spPr>
            <a:xfrm>
              <a:off x="6192000" y="588000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3" name="Rechteck 22"/>
            <p:cNvSpPr/>
            <p:nvPr userDrawn="1"/>
          </p:nvSpPr>
          <p:spPr bwMode="blackWhite">
            <a:xfrm>
              <a:off x="295200" y="588000"/>
              <a:ext cx="5904662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pic>
        <p:nvPicPr>
          <p:cNvPr id="17" name="Grafik 16">
            <a:extLst>
              <a:ext uri="{FF2B5EF4-FFF2-40B4-BE49-F238E27FC236}">
                <a16:creationId xmlns:a16="http://schemas.microsoft.com/office/drawing/2014/main" id="{F4458FDE-15D4-4C68-B94E-89B01DEA8E66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3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28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2" name="Datumsplatzhalter 1"/>
          <p:cNvSpPr>
            <a:spLocks noGrp="1"/>
          </p:cNvSpPr>
          <p:nvPr>
            <p:ph type="dt" sz="half" idx="13"/>
          </p:nvPr>
        </p:nvSpPr>
        <p:spPr/>
        <p:txBody>
          <a:bodyPr/>
          <a:lstStyle/>
          <a:p>
            <a:fld id="{EF16FBD4-A1A0-4C0D-8ECA-591A550A295A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3" name="Fußzeilenplatzhalter 2"/>
          <p:cNvSpPr>
            <a:spLocks noGrp="1"/>
          </p:cNvSpPr>
          <p:nvPr>
            <p:ph type="ftr" sz="quarter" idx="14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6" name="Foliennummernplatzhalter 5"/>
          <p:cNvSpPr>
            <a:spLocks noGrp="1"/>
          </p:cNvSpPr>
          <p:nvPr>
            <p:ph type="sldNum" sz="quarter" idx="15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pPr/>
              <a:t>‹Nr.›</a:t>
            </a:fld>
            <a:endParaRPr lang="de-AT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6E1B1CF5-3E40-4645-885E-5E7FF43CFF96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338" y="6448659"/>
            <a:ext cx="1408538" cy="244241"/>
          </a:xfrm>
          <a:prstGeom prst="rect">
            <a:avLst/>
          </a:prstGeom>
        </p:spPr>
      </p:pic>
      <p:pic>
        <p:nvPicPr>
          <p:cNvPr id="18" name="Grafik 17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19" name="Rechteck 18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77297673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Kapitelfolie ku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ieren 12"/>
          <p:cNvGrpSpPr/>
          <p:nvPr userDrawn="1"/>
        </p:nvGrpSpPr>
        <p:grpSpPr>
          <a:xfrm>
            <a:off x="288000" y="720000"/>
            <a:ext cx="8544988" cy="2078015"/>
            <a:chOff x="295200" y="603319"/>
            <a:chExt cx="8544988" cy="2037600"/>
          </a:xfrm>
        </p:grpSpPr>
        <p:sp>
          <p:nvSpPr>
            <p:cNvPr id="15" name="Rechteck 14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7" name="Rechteck 16"/>
            <p:cNvSpPr/>
            <p:nvPr userDrawn="1"/>
          </p:nvSpPr>
          <p:spPr bwMode="blackWhite">
            <a:xfrm>
              <a:off x="295200" y="603319"/>
              <a:ext cx="5904662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7" y="1563112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28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2"/>
          </p:nvPr>
        </p:nvSpPr>
        <p:spPr/>
        <p:txBody>
          <a:bodyPr/>
          <a:lstStyle/>
          <a:p>
            <a:fld id="{EF16FBD4-A1A0-4C0D-8ECA-591A550A295A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3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4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pPr/>
              <a:t>‹Nr.›</a:t>
            </a:fld>
            <a:endParaRPr lang="de-AT" dirty="0"/>
          </a:p>
        </p:txBody>
      </p:sp>
      <p:pic>
        <p:nvPicPr>
          <p:cNvPr id="12" name="Grafik 11">
            <a:extLst>
              <a:ext uri="{FF2B5EF4-FFF2-40B4-BE49-F238E27FC236}">
                <a16:creationId xmlns:a16="http://schemas.microsoft.com/office/drawing/2014/main" id="{4FAE2663-7B05-4FBE-8201-52BF686A5D1E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6" name="Grafik 15">
            <a:extLst>
              <a:ext uri="{FF2B5EF4-FFF2-40B4-BE49-F238E27FC236}">
                <a16:creationId xmlns:a16="http://schemas.microsoft.com/office/drawing/2014/main" id="{8ABE0907-E46F-4ED9-983E-9AC179FE9A8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72338" y="6448659"/>
            <a:ext cx="1408538" cy="244241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3" name="Rechteck 2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4094613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Nur Titel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Inhaltsplatzhalter 6"/>
          <p:cNvSpPr>
            <a:spLocks noGrp="1"/>
          </p:cNvSpPr>
          <p:nvPr>
            <p:ph sz="quarter" idx="10" hasCustomPrompt="1"/>
          </p:nvPr>
        </p:nvSpPr>
        <p:spPr>
          <a:xfrm>
            <a:off x="468317" y="1613538"/>
            <a:ext cx="8210548" cy="5244464"/>
          </a:xfrm>
        </p:spPr>
        <p:txBody>
          <a:bodyPr/>
          <a:lstStyle>
            <a:lvl1pPr>
              <a:buNone/>
              <a:defRPr/>
            </a:lvl1pPr>
          </a:lstStyle>
          <a:p>
            <a:pPr lvl="0"/>
            <a:r>
              <a:rPr lang="de-AT" dirty="0" smtClean="0"/>
              <a:t>Platzhalter für Objekte</a:t>
            </a:r>
            <a:endParaRPr lang="de-AT" dirty="0"/>
          </a:p>
        </p:txBody>
      </p:sp>
      <p:sp>
        <p:nvSpPr>
          <p:cNvPr id="8" name="Rechteck 7"/>
          <p:cNvSpPr/>
          <p:nvPr userDrawn="1"/>
        </p:nvSpPr>
        <p:spPr bwMode="gray">
          <a:xfrm>
            <a:off x="0" y="1252226"/>
            <a:ext cx="9144000" cy="30240"/>
          </a:xfrm>
          <a:prstGeom prst="rect">
            <a:avLst/>
          </a:prstGeom>
          <a:solidFill>
            <a:srgbClr val="0C94B7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800" dirty="0"/>
              <a:t>      </a:t>
            </a:r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pic>
        <p:nvPicPr>
          <p:cNvPr id="12" name="Grafik 11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13" name="Fußzeilenplatzhalter 7"/>
          <p:cNvSpPr>
            <a:spLocks noGrp="1"/>
          </p:cNvSpPr>
          <p:nvPr>
            <p:ph type="ftr" sz="quarter" idx="11"/>
          </p:nvPr>
        </p:nvSpPr>
        <p:spPr>
          <a:xfrm>
            <a:off x="1354562" y="6494473"/>
            <a:ext cx="3217444" cy="309702"/>
          </a:xfrm>
        </p:spPr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14" name="Foliennummernplatzhalter 8"/>
          <p:cNvSpPr>
            <a:spLocks noGrp="1"/>
          </p:cNvSpPr>
          <p:nvPr>
            <p:ph type="sldNum" sz="quarter" idx="12"/>
          </p:nvPr>
        </p:nvSpPr>
        <p:spPr>
          <a:xfrm>
            <a:off x="462407" y="6494473"/>
            <a:ext cx="892150" cy="309702"/>
          </a:xfrm>
        </p:spPr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17" name="Rechteck 16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62406" y="1613536"/>
            <a:ext cx="3960000" cy="4631054"/>
          </a:xfrm>
        </p:spPr>
        <p:txBody>
          <a:bodyPr>
            <a:normAutofit/>
          </a:bodyPr>
          <a:lstStyle>
            <a:lvl1pPr>
              <a:defRPr sz="1600"/>
            </a:lvl1pPr>
            <a:lvl2pPr marL="541290" indent="-285738">
              <a:buClr>
                <a:schemeClr val="accent1"/>
              </a:buClr>
              <a:buFont typeface="Wingdings" charset="2"/>
              <a:buChar char="§"/>
              <a:defRPr sz="1500"/>
            </a:lvl2pPr>
            <a:lvl3pPr>
              <a:defRPr sz="1400"/>
            </a:lvl3pPr>
            <a:lvl4pPr>
              <a:buClr>
                <a:schemeClr val="accent1"/>
              </a:buClr>
              <a:defRPr sz="1200"/>
            </a:lvl4pPr>
            <a:lvl5pP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715688" y="1613536"/>
            <a:ext cx="3960000" cy="4631054"/>
          </a:xfrm>
        </p:spPr>
        <p:txBody>
          <a:bodyPr>
            <a:normAutofit/>
          </a:bodyPr>
          <a:lstStyle>
            <a:lvl1pPr>
              <a:buClr>
                <a:schemeClr val="accent1"/>
              </a:buClr>
              <a:defRPr sz="1600"/>
            </a:lvl1pPr>
            <a:lvl2pPr marL="541290" indent="-285738">
              <a:buClr>
                <a:schemeClr val="accent1"/>
              </a:buClr>
              <a:buFont typeface="Wingdings" charset="2"/>
              <a:buChar char="§"/>
              <a:defRPr sz="1500"/>
            </a:lvl2pPr>
            <a:lvl3pPr>
              <a:defRPr sz="1400"/>
            </a:lvl3pPr>
            <a:lvl4pPr>
              <a:buClr>
                <a:schemeClr val="accent1"/>
              </a:buClr>
              <a:defRPr sz="1200"/>
            </a:lvl4pPr>
            <a:lvl5pPr>
              <a:buClr>
                <a:schemeClr val="accent1"/>
              </a:buClr>
              <a:defRPr sz="12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DC0C0548-BB61-4975-B080-1B6E0D52ECC3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smtClean="0"/>
              <a:t>Fusszeile</a:t>
            </a:r>
            <a:endParaRPr lang="de-AT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12" name="Rechteck 11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Zwei Inhalte Vergleich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sz="half" idx="1" hasCustomPrompt="1"/>
          </p:nvPr>
        </p:nvSpPr>
        <p:spPr>
          <a:xfrm>
            <a:off x="462406" y="2323189"/>
            <a:ext cx="3960000" cy="392140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5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4" name="Inhaltsplatzhalter 3"/>
          <p:cNvSpPr>
            <a:spLocks noGrp="1"/>
          </p:cNvSpPr>
          <p:nvPr>
            <p:ph sz="half" idx="2" hasCustomPrompt="1"/>
          </p:nvPr>
        </p:nvSpPr>
        <p:spPr>
          <a:xfrm>
            <a:off x="4715688" y="2323189"/>
            <a:ext cx="3960000" cy="3921401"/>
          </a:xfrm>
        </p:spPr>
        <p:txBody>
          <a:bodyPr>
            <a:normAutofit/>
          </a:bodyPr>
          <a:lstStyle>
            <a:lvl1pPr>
              <a:defRPr sz="1600"/>
            </a:lvl1pPr>
            <a:lvl2pPr>
              <a:defRPr sz="1500"/>
            </a:lvl2pPr>
            <a:lvl3pPr>
              <a:defRPr sz="1200"/>
            </a:lvl3pPr>
            <a:lvl4pPr>
              <a:defRPr sz="1100"/>
            </a:lvl4pPr>
            <a:lvl5pPr>
              <a:defRPr sz="11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de-AT" dirty="0"/>
              <a:t>Textmasterformat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</p:txBody>
      </p:sp>
      <p:sp>
        <p:nvSpPr>
          <p:cNvPr id="8" name="Textplatzhalter 2"/>
          <p:cNvSpPr>
            <a:spLocks noGrp="1"/>
          </p:cNvSpPr>
          <p:nvPr>
            <p:ph type="body" idx="13" hasCustomPrompt="1"/>
          </p:nvPr>
        </p:nvSpPr>
        <p:spPr bwMode="gray">
          <a:xfrm>
            <a:off x="468315" y="1613536"/>
            <a:ext cx="3960811" cy="639763"/>
          </a:xfr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none"/>
        </p:style>
        <p:txBody>
          <a:bodyPr anchor="ctr" anchorCtr="0">
            <a:noAutofit/>
          </a:bodyPr>
          <a:lstStyle>
            <a:lvl1pPr marL="92063" indent="0">
              <a:buNone/>
              <a:tabLst/>
              <a:defRPr sz="1800" b="1" baseline="0">
                <a:solidFill>
                  <a:schemeClr val="bg1"/>
                </a:solidFill>
                <a:latin typeface="+mj-lt"/>
              </a:defRPr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6" indent="0">
              <a:buNone/>
              <a:defRPr sz="1600" b="1"/>
            </a:lvl4pPr>
            <a:lvl5pPr marL="1828540" indent="0">
              <a:buNone/>
              <a:defRPr sz="1600" b="1"/>
            </a:lvl5pPr>
            <a:lvl6pPr marL="2285676" indent="0">
              <a:buNone/>
              <a:defRPr sz="1600" b="1"/>
            </a:lvl6pPr>
            <a:lvl7pPr marL="2742810" indent="0">
              <a:buNone/>
              <a:defRPr sz="1600" b="1"/>
            </a:lvl7pPr>
            <a:lvl8pPr marL="3199945" indent="0">
              <a:buNone/>
              <a:defRPr sz="1600" b="1"/>
            </a:lvl8pPr>
            <a:lvl9pPr marL="3657080" indent="0">
              <a:buNone/>
              <a:defRPr sz="1600" b="1"/>
            </a:lvl9pPr>
          </a:lstStyle>
          <a:p>
            <a:pPr lvl="0"/>
            <a:r>
              <a:rPr lang="de-AT" dirty="0"/>
              <a:t>Text hier einfügen</a:t>
            </a:r>
          </a:p>
        </p:txBody>
      </p:sp>
      <p:sp>
        <p:nvSpPr>
          <p:cNvPr id="5" name="Datumsplatzhalter 4"/>
          <p:cNvSpPr>
            <a:spLocks noGrp="1"/>
          </p:cNvSpPr>
          <p:nvPr>
            <p:ph type="dt" sz="half" idx="14"/>
          </p:nvPr>
        </p:nvSpPr>
        <p:spPr/>
        <p:txBody>
          <a:bodyPr/>
          <a:lstStyle/>
          <a:p>
            <a:fld id="{2208B580-4914-472C-873D-0ABC3D2F1944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11" name="Fußzeilenplatzhalter 10"/>
          <p:cNvSpPr>
            <a:spLocks noGrp="1"/>
          </p:cNvSpPr>
          <p:nvPr>
            <p:ph type="ftr" sz="quarter" idx="15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12" name="Foliennummernplatzhalter 11"/>
          <p:cNvSpPr>
            <a:spLocks noGrp="1"/>
          </p:cNvSpPr>
          <p:nvPr>
            <p:ph type="sldNum" sz="quarter" idx="16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14" name="Textplatzhalter 2"/>
          <p:cNvSpPr>
            <a:spLocks noGrp="1"/>
          </p:cNvSpPr>
          <p:nvPr>
            <p:ph type="body" idx="17" hasCustomPrompt="1"/>
          </p:nvPr>
        </p:nvSpPr>
        <p:spPr bwMode="gray">
          <a:xfrm>
            <a:off x="4727895" y="1613536"/>
            <a:ext cx="3960811" cy="639763"/>
          </a:xfrm>
          <a:solidFill>
            <a:schemeClr val="accent1"/>
          </a:solidFill>
          <a:ln>
            <a:solidFill>
              <a:schemeClr val="accent1"/>
            </a:solidFill>
          </a:ln>
        </p:spPr>
        <p:style>
          <a:lnRef idx="2">
            <a:schemeClr val="accent3">
              <a:shade val="50000"/>
            </a:schemeClr>
          </a:lnRef>
          <a:fillRef idx="1">
            <a:schemeClr val="accent3"/>
          </a:fillRef>
          <a:effectRef idx="0">
            <a:schemeClr val="accent3"/>
          </a:effectRef>
          <a:fontRef idx="none"/>
        </p:style>
        <p:txBody>
          <a:bodyPr anchor="ctr" anchorCtr="0">
            <a:noAutofit/>
          </a:bodyPr>
          <a:lstStyle>
            <a:lvl1pPr marL="92063" indent="0">
              <a:buNone/>
              <a:tabLst/>
              <a:defRPr sz="1800" b="1" baseline="0">
                <a:solidFill>
                  <a:schemeClr val="bg1"/>
                </a:solidFill>
                <a:latin typeface="+mj-lt"/>
              </a:defRPr>
            </a:lvl1pPr>
            <a:lvl2pPr marL="457135" indent="0">
              <a:buNone/>
              <a:defRPr sz="2000" b="1"/>
            </a:lvl2pPr>
            <a:lvl3pPr marL="914269" indent="0">
              <a:buNone/>
              <a:defRPr sz="1800" b="1"/>
            </a:lvl3pPr>
            <a:lvl4pPr marL="1371406" indent="0">
              <a:buNone/>
              <a:defRPr sz="1600" b="1"/>
            </a:lvl4pPr>
            <a:lvl5pPr marL="1828540" indent="0">
              <a:buNone/>
              <a:defRPr sz="1600" b="1"/>
            </a:lvl5pPr>
            <a:lvl6pPr marL="2285676" indent="0">
              <a:buNone/>
              <a:defRPr sz="1600" b="1"/>
            </a:lvl6pPr>
            <a:lvl7pPr marL="2742810" indent="0">
              <a:buNone/>
              <a:defRPr sz="1600" b="1"/>
            </a:lvl7pPr>
            <a:lvl8pPr marL="3199945" indent="0">
              <a:buNone/>
              <a:defRPr sz="1600" b="1"/>
            </a:lvl8pPr>
            <a:lvl9pPr marL="3657080" indent="0">
              <a:buNone/>
              <a:defRPr sz="1600" b="1"/>
            </a:lvl9pPr>
          </a:lstStyle>
          <a:p>
            <a:pPr lvl="0"/>
            <a:r>
              <a:rPr lang="de-AT" dirty="0"/>
              <a:t>Text hier einfügen</a:t>
            </a:r>
          </a:p>
        </p:txBody>
      </p:sp>
      <p:sp>
        <p:nvSpPr>
          <p:cNvPr id="13" name="Rechteck 12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Abschlussfoli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Rechteck 4"/>
          <p:cNvSpPr/>
          <p:nvPr/>
        </p:nvSpPr>
        <p:spPr>
          <a:xfrm>
            <a:off x="467544" y="2380617"/>
            <a:ext cx="5148000" cy="3260345"/>
          </a:xfrm>
          <a:prstGeom prst="rect">
            <a:avLst/>
          </a:prstGeom>
          <a:ln w="12700">
            <a:solidFill>
              <a:schemeClr val="bg1">
                <a:lumMod val="50000"/>
              </a:schemeClr>
            </a:solidFill>
          </a:ln>
          <a:effectLst/>
        </p:spPr>
        <p:style>
          <a:lnRef idx="2">
            <a:schemeClr val="dk1"/>
          </a:lnRef>
          <a:fillRef idx="1">
            <a:schemeClr val="lt1"/>
          </a:fillRef>
          <a:effectRef idx="0">
            <a:schemeClr val="dk1"/>
          </a:effectRef>
          <a:fontRef idx="minor">
            <a:schemeClr val="dk1"/>
          </a:fontRef>
        </p:style>
        <p:txBody>
          <a:bodyPr lIns="91432" tIns="45715" rIns="91432" bIns="45715" rtlCol="0" anchor="ctr"/>
          <a:lstStyle/>
          <a:p>
            <a:pPr algn="ctr"/>
            <a:endParaRPr lang="de-AT" sz="1800" dirty="0"/>
          </a:p>
        </p:txBody>
      </p:sp>
      <p:sp>
        <p:nvSpPr>
          <p:cNvPr id="11" name="Textplatzhalter 10"/>
          <p:cNvSpPr>
            <a:spLocks noGrp="1"/>
          </p:cNvSpPr>
          <p:nvPr>
            <p:ph type="body" sz="quarter" idx="10" hasCustomPrompt="1"/>
          </p:nvPr>
        </p:nvSpPr>
        <p:spPr>
          <a:xfrm>
            <a:off x="2400757" y="3071813"/>
            <a:ext cx="2763926" cy="2173549"/>
          </a:xfrm>
        </p:spPr>
        <p:txBody>
          <a:bodyPr>
            <a:normAutofit/>
          </a:bodyPr>
          <a:lstStyle>
            <a:lvl1pPr marL="0" marR="0" indent="0" algn="l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582"/>
              </a:buClr>
              <a:buSzTx/>
              <a:buFont typeface="Wingdings" pitchFamily="2" charset="2"/>
              <a:buNone/>
              <a:tabLst/>
              <a:defRPr sz="1100" baseline="0"/>
            </a:lvl1pPr>
            <a:lvl2pPr marL="0" indent="0">
              <a:buNone/>
              <a:defRPr/>
            </a:lvl2pPr>
            <a:lvl3pPr marL="0" indent="0">
              <a:buNone/>
              <a:defRPr/>
            </a:lvl3pPr>
            <a:lvl4pPr marL="0" indent="0">
              <a:buNone/>
              <a:defRPr/>
            </a:lvl4pPr>
            <a:lvl5pPr marL="0" indent="0">
              <a:buNone/>
              <a:defRPr/>
            </a:lvl5pPr>
          </a:lstStyle>
          <a:p>
            <a:pPr marL="0" marR="0" lvl="0" indent="0" algn="l" defTabSz="914269" rtl="0" eaLnBrk="1" fontAlgn="auto" latinLnBrk="0" hangingPunct="1">
              <a:lnSpc>
                <a:spcPct val="100000"/>
              </a:lnSpc>
              <a:spcBef>
                <a:spcPts val="0"/>
              </a:spcBef>
              <a:spcAft>
                <a:spcPts val="0"/>
              </a:spcAft>
              <a:buClr>
                <a:srgbClr val="4B2582"/>
              </a:buClr>
              <a:buSzTx/>
              <a:buFont typeface="Wingdings" pitchFamily="2" charset="2"/>
              <a:buNone/>
              <a:tabLst/>
              <a:defRPr/>
            </a:pPr>
            <a:r>
              <a:rPr kumimoji="0" lang="de-AT" sz="1000" b="0" i="0" u="none" strike="noStrike" kern="1200" cap="none" spc="0" normalizeH="0" baseline="0" noProof="0" dirty="0">
                <a:ln>
                  <a:noFill/>
                </a:ln>
                <a:solidFill>
                  <a:srgbClr val="000000"/>
                </a:solidFill>
                <a:effectLst/>
                <a:uLnTx/>
                <a:uFillTx/>
                <a:latin typeface="+mn-lt"/>
                <a:ea typeface="+mn-ea"/>
                <a:cs typeface="+mn-cs"/>
              </a:rPr>
              <a:t>Hier Adressdaten eingeben</a:t>
            </a:r>
          </a:p>
        </p:txBody>
      </p:sp>
      <p:sp>
        <p:nvSpPr>
          <p:cNvPr id="8" name="Datumsplatzhalter 7"/>
          <p:cNvSpPr>
            <a:spLocks noGrp="1"/>
          </p:cNvSpPr>
          <p:nvPr>
            <p:ph type="dt" sz="half" idx="11"/>
          </p:nvPr>
        </p:nvSpPr>
        <p:spPr/>
        <p:txBody>
          <a:bodyPr/>
          <a:lstStyle/>
          <a:p>
            <a:fld id="{460B22D8-19A8-4750-AD83-286C35A4BCEC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9" name="Fußzeilenplatzhalter 8"/>
          <p:cNvSpPr>
            <a:spLocks noGrp="1"/>
          </p:cNvSpPr>
          <p:nvPr>
            <p:ph type="ftr" sz="quarter" idx="12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10" name="Foliennummernplatzhalter 9"/>
          <p:cNvSpPr>
            <a:spLocks noGrp="1"/>
          </p:cNvSpPr>
          <p:nvPr>
            <p:ph type="sldNum" sz="quarter" idx="13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15" name="Rechteck 14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Grafik 12" descr="Logo-für-VK.png"/>
          <p:cNvPicPr>
            <a:picLocks noChangeAspect="1"/>
          </p:cNvPicPr>
          <p:nvPr userDrawn="1"/>
        </p:nvPicPr>
        <p:blipFill>
          <a:blip r:embed="rId2" cstate="print"/>
          <a:stretch>
            <a:fillRect/>
          </a:stretch>
        </p:blipFill>
        <p:spPr>
          <a:xfrm>
            <a:off x="611561" y="2552702"/>
            <a:ext cx="590932" cy="2703196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kurz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6" name="Gruppieren 5"/>
          <p:cNvGrpSpPr/>
          <p:nvPr userDrawn="1"/>
        </p:nvGrpSpPr>
        <p:grpSpPr>
          <a:xfrm>
            <a:off x="288000" y="720000"/>
            <a:ext cx="8552850" cy="2078015"/>
            <a:chOff x="295022" y="706438"/>
            <a:chExt cx="8552850" cy="2078015"/>
          </a:xfrm>
        </p:grpSpPr>
        <p:sp>
          <p:nvSpPr>
            <p:cNvPr id="19" name="Rechteck 18"/>
            <p:cNvSpPr/>
            <p:nvPr userDrawn="1"/>
          </p:nvSpPr>
          <p:spPr>
            <a:xfrm>
              <a:off x="6199684" y="706438"/>
              <a:ext cx="2648188" cy="2078015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1" name="Rechteck 20"/>
            <p:cNvSpPr/>
            <p:nvPr userDrawn="1"/>
          </p:nvSpPr>
          <p:spPr bwMode="blackWhite">
            <a:xfrm>
              <a:off x="295022" y="706438"/>
              <a:ext cx="5904662" cy="2078015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8" y="1555385"/>
            <a:ext cx="5466982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8" y="1191698"/>
            <a:ext cx="5466982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6" name="Textplatzhalter 9"/>
          <p:cNvSpPr>
            <a:spLocks noGrp="1"/>
          </p:cNvSpPr>
          <p:nvPr userDrawn="1"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 userDrawn="1">
            <p:ph type="body" sz="quarter" idx="12" hasCustomPrompt="1"/>
          </p:nvPr>
        </p:nvSpPr>
        <p:spPr bwMode="auto"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4" name="Grafik 13">
            <a:extLst>
              <a:ext uri="{FF2B5EF4-FFF2-40B4-BE49-F238E27FC236}">
                <a16:creationId xmlns:a16="http://schemas.microsoft.com/office/drawing/2014/main" id="{B29E1B7A-33AA-4317-9333-014650A09111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87FD83DD-93AC-4FD9-89BE-042200EC0C4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1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 userDrawn="1">
  <p:cSld name="Titel und Inhal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Inhaltsplatzhalter 2"/>
          <p:cNvSpPr>
            <a:spLocks noGrp="1"/>
          </p:cNvSpPr>
          <p:nvPr>
            <p:ph idx="1" hasCustomPrompt="1"/>
          </p:nvPr>
        </p:nvSpPr>
        <p:spPr>
          <a:xfrm>
            <a:off x="462019" y="1613536"/>
            <a:ext cx="7759644" cy="4624686"/>
          </a:xfrm>
        </p:spPr>
        <p:txBody>
          <a:bodyPr lIns="0" rIns="0">
            <a:normAutofit/>
          </a:bodyPr>
          <a:lstStyle>
            <a:lvl1pPr>
              <a:defRPr sz="1600"/>
            </a:lvl1pPr>
            <a:lvl2pPr>
              <a:defRPr sz="15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</a:lstStyle>
          <a:p>
            <a:pPr lvl="0"/>
            <a:r>
              <a:rPr lang="de-AT" dirty="0"/>
              <a:t>Textmasterformat durch Klicken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4" name="Datumsplatzhalt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CE4B0F6-B814-432F-A5EF-779CD4E3E58E}" type="datetime1">
              <a:rPr lang="de-AT" smtClean="0"/>
              <a:t>22.06.2021</a:t>
            </a:fld>
            <a:endParaRPr lang="de-AT" dirty="0"/>
          </a:p>
        </p:txBody>
      </p:sp>
      <p:sp>
        <p:nvSpPr>
          <p:cNvPr id="8" name="Fußzeilenplatzhalt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r>
              <a:rPr lang="de-AT" dirty="0" err="1" smtClean="0"/>
              <a:t>Fusszeile</a:t>
            </a:r>
            <a:endParaRPr lang="de-AT" dirty="0"/>
          </a:p>
        </p:txBody>
      </p:sp>
      <p:sp>
        <p:nvSpPr>
          <p:cNvPr id="9" name="Foliennummernplatzhalt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r>
              <a:rPr lang="de-AT" dirty="0"/>
              <a:t>SEITE </a:t>
            </a:r>
            <a:fld id="{BE3DC40E-DBBE-4E2D-9EEC-FBF0DA0E9179}" type="slidenum">
              <a:rPr lang="de-AT" smtClean="0"/>
              <a:t>‹Nr.›</a:t>
            </a:fld>
            <a:endParaRPr lang="de-AT" dirty="0"/>
          </a:p>
        </p:txBody>
      </p:sp>
      <p:sp>
        <p:nvSpPr>
          <p:cNvPr id="2" name="Titel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de-DE" smtClean="0"/>
              <a:t>Titelmasterformat durch Klicken bearbeiten</a:t>
            </a:r>
            <a:endParaRPr lang="de-AT" dirty="0"/>
          </a:p>
        </p:txBody>
      </p:sp>
      <p:sp>
        <p:nvSpPr>
          <p:cNvPr id="11" name="Rechteck 10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</p:spTree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ohne Bil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2" name="Gruppieren 11"/>
          <p:cNvGrpSpPr/>
          <p:nvPr userDrawn="1"/>
        </p:nvGrpSpPr>
        <p:grpSpPr>
          <a:xfrm>
            <a:off x="296237" y="720000"/>
            <a:ext cx="8552850" cy="2454041"/>
            <a:chOff x="295575" y="603319"/>
            <a:chExt cx="8552850" cy="2045034"/>
          </a:xfrm>
        </p:grpSpPr>
        <p:sp>
          <p:nvSpPr>
            <p:cNvPr id="16" name="Rechteck 15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7" name="Rechteck 16"/>
            <p:cNvSpPr/>
            <p:nvPr userDrawn="1"/>
          </p:nvSpPr>
          <p:spPr bwMode="blackWhite">
            <a:xfrm>
              <a:off x="295575" y="610753"/>
              <a:ext cx="8552850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8000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dirty="0" smtClean="0"/>
              <a:t>Textmasterformat bearbeiten</a:t>
            </a:r>
          </a:p>
        </p:txBody>
      </p:sp>
      <p:sp>
        <p:nvSpPr>
          <p:cNvPr id="10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sp>
        <p:nvSpPr>
          <p:cNvPr id="13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6" y="1622458"/>
            <a:ext cx="8015800" cy="1170379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15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6" y="1089822"/>
            <a:ext cx="8015800" cy="523716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22" name="Rechteck 21"/>
          <p:cNvSpPr/>
          <p:nvPr userDrawn="1"/>
        </p:nvSpPr>
        <p:spPr>
          <a:xfrm>
            <a:off x="5795581" y="5936812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9" name="Grafik 18">
            <a:extLst>
              <a:ext uri="{FF2B5EF4-FFF2-40B4-BE49-F238E27FC236}">
                <a16:creationId xmlns:a16="http://schemas.microsoft.com/office/drawing/2014/main" id="{CBFE10AA-75A4-4890-9EDF-8C4C050328A3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707894" y="6414896"/>
            <a:ext cx="1884536" cy="326780"/>
          </a:xfrm>
          <a:prstGeom prst="rect">
            <a:avLst/>
          </a:prstGeom>
        </p:spPr>
      </p:pic>
      <p:pic>
        <p:nvPicPr>
          <p:cNvPr id="20" name="Grafik 19"/>
          <p:cNvPicPr>
            <a:picLocks noChangeAspect="1"/>
          </p:cNvPicPr>
          <p:nvPr userDrawn="1"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199302"/>
            <a:ext cx="1706149" cy="249883"/>
          </a:xfrm>
          <a:prstGeom prst="rect">
            <a:avLst/>
          </a:prstGeom>
        </p:spPr>
      </p:pic>
      <p:pic>
        <p:nvPicPr>
          <p:cNvPr id="24" name="Grafik 23"/>
          <p:cNvPicPr>
            <a:picLocks noChangeAspect="1"/>
          </p:cNvPicPr>
          <p:nvPr userDrawn="1"/>
        </p:nvPicPr>
        <p:blipFill>
          <a:blip r:embed="rId4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615357" y="3534942"/>
            <a:ext cx="3274020" cy="123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546796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ohne Bild kurz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3" name="Gruppieren 12"/>
          <p:cNvGrpSpPr/>
          <p:nvPr userDrawn="1"/>
        </p:nvGrpSpPr>
        <p:grpSpPr>
          <a:xfrm>
            <a:off x="288000" y="720000"/>
            <a:ext cx="8552850" cy="2078015"/>
            <a:chOff x="287338" y="603319"/>
            <a:chExt cx="8552850" cy="2037600"/>
          </a:xfrm>
        </p:grpSpPr>
        <p:sp>
          <p:nvSpPr>
            <p:cNvPr id="15" name="Rechteck 14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7" name="Rechteck 16"/>
            <p:cNvSpPr/>
            <p:nvPr userDrawn="1"/>
          </p:nvSpPr>
          <p:spPr bwMode="blackWhite">
            <a:xfrm>
              <a:off x="287338" y="603319"/>
              <a:ext cx="5904662" cy="2037600"/>
            </a:xfrm>
            <a:prstGeom prst="rect">
              <a:avLst/>
            </a:prstGeom>
            <a:solidFill>
              <a:srgbClr val="0096D3"/>
            </a:solidFill>
            <a:ln>
              <a:solidFill>
                <a:schemeClr val="accent1"/>
              </a:solidFill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7" y="1555385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7" y="1191698"/>
            <a:ext cx="5436000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4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8000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CFC30608-9040-436C-954E-349C16345BE3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8" name="Grafik 17">
            <a:extLst>
              <a:ext uri="{FF2B5EF4-FFF2-40B4-BE49-F238E27FC236}">
                <a16:creationId xmlns:a16="http://schemas.microsoft.com/office/drawing/2014/main" id="{50D26964-FFB5-4179-91AA-CBFDA5A78832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5494" y="6262496"/>
            <a:ext cx="1884536" cy="326780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  <p:sp>
        <p:nvSpPr>
          <p:cNvPr id="20" name="Rechteck 19"/>
          <p:cNvSpPr/>
          <p:nvPr userDrawn="1"/>
        </p:nvSpPr>
        <p:spPr>
          <a:xfrm>
            <a:off x="5823552" y="5954719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23" name="Grafik 22"/>
          <p:cNvPicPr>
            <a:picLocks noChangeAspect="1"/>
          </p:cNvPicPr>
          <p:nvPr userDrawn="1"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575067" y="3492000"/>
            <a:ext cx="3274020" cy="123019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919268004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2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" name="Gruppieren 1"/>
          <p:cNvGrpSpPr/>
          <p:nvPr userDrawn="1"/>
        </p:nvGrpSpPr>
        <p:grpSpPr>
          <a:xfrm>
            <a:off x="288000" y="720000"/>
            <a:ext cx="8552850" cy="2445120"/>
            <a:chOff x="295022" y="708615"/>
            <a:chExt cx="8552850" cy="2445120"/>
          </a:xfrm>
        </p:grpSpPr>
        <p:sp>
          <p:nvSpPr>
            <p:cNvPr id="21" name="Rechteck 20"/>
            <p:cNvSpPr/>
            <p:nvPr userDrawn="1"/>
          </p:nvSpPr>
          <p:spPr>
            <a:xfrm>
              <a:off x="6199684" y="708615"/>
              <a:ext cx="2648188" cy="244512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2" name="Rechteck 21"/>
            <p:cNvSpPr/>
            <p:nvPr userDrawn="1"/>
          </p:nvSpPr>
          <p:spPr bwMode="blackWhite">
            <a:xfrm>
              <a:off x="295022" y="708615"/>
              <a:ext cx="5904662" cy="244512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10" name="Textplatzhalter 9"/>
          <p:cNvSpPr>
            <a:spLocks noGrp="1"/>
          </p:cNvSpPr>
          <p:nvPr userDrawn="1">
            <p:ph type="body" sz="quarter" idx="11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4" name="Textplatzhalter 7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sp>
        <p:nvSpPr>
          <p:cNvPr id="16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17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6" y="1191698"/>
            <a:ext cx="5436000" cy="421840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F2360A1A-6DB4-493F-A661-2E5053271284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5" name="Grafik 14">
            <a:extLst>
              <a:ext uri="{FF2B5EF4-FFF2-40B4-BE49-F238E27FC236}">
                <a16:creationId xmlns:a16="http://schemas.microsoft.com/office/drawing/2014/main" id="{D74E8E43-3049-475F-AA77-1CEF034C1D3A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0"/>
          </a:xfrm>
          <a:prstGeom prst="rect">
            <a:avLst/>
          </a:prstGeom>
        </p:spPr>
      </p:pic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420781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2 kurz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27" name="Gruppieren 26"/>
          <p:cNvGrpSpPr/>
          <p:nvPr userDrawn="1"/>
        </p:nvGrpSpPr>
        <p:grpSpPr>
          <a:xfrm>
            <a:off x="288000" y="720000"/>
            <a:ext cx="8552850" cy="2078015"/>
            <a:chOff x="287338" y="603319"/>
            <a:chExt cx="8552850" cy="2037600"/>
          </a:xfrm>
        </p:grpSpPr>
        <p:sp>
          <p:nvSpPr>
            <p:cNvPr id="29" name="Rechteck 28"/>
            <p:cNvSpPr/>
            <p:nvPr userDrawn="1"/>
          </p:nvSpPr>
          <p:spPr bwMode="blackWhite">
            <a:xfrm>
              <a:off x="287338" y="603319"/>
              <a:ext cx="5904662" cy="203760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28" name="Rechteck 27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sp>
        <p:nvSpPr>
          <p:cNvPr id="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7" y="1555385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7" y="1191698"/>
            <a:ext cx="5436000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6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tx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AC29FFC4-0B95-4222-889B-42858955DF30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3" name="Grafik 12">
            <a:extLst>
              <a:ext uri="{FF2B5EF4-FFF2-40B4-BE49-F238E27FC236}">
                <a16:creationId xmlns:a16="http://schemas.microsoft.com/office/drawing/2014/main" id="{9A04CCDB-F0D1-45D1-AAC5-D09AA0E83311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0"/>
          </a:xfrm>
          <a:prstGeom prst="rect">
            <a:avLst/>
          </a:prstGeom>
        </p:spPr>
      </p:pic>
      <p:pic>
        <p:nvPicPr>
          <p:cNvPr id="17" name="Grafik 16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44166685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3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6" name="Gruppieren 15"/>
          <p:cNvGrpSpPr/>
          <p:nvPr userDrawn="1"/>
        </p:nvGrpSpPr>
        <p:grpSpPr>
          <a:xfrm>
            <a:off x="288000" y="720000"/>
            <a:ext cx="8552850" cy="2445120"/>
            <a:chOff x="287338" y="603319"/>
            <a:chExt cx="8552850" cy="2037600"/>
          </a:xfrm>
        </p:grpSpPr>
        <p:sp>
          <p:nvSpPr>
            <p:cNvPr id="17" name="Rechteck 16"/>
            <p:cNvSpPr/>
            <p:nvPr userDrawn="1"/>
          </p:nvSpPr>
          <p:spPr>
            <a:xfrm>
              <a:off x="6192000" y="603319"/>
              <a:ext cx="2648188" cy="2037600"/>
            </a:xfrm>
            <a:prstGeom prst="rect">
              <a:avLst/>
            </a:prstGeom>
            <a:solidFill>
              <a:schemeClr val="bg1"/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  <p:sp>
          <p:nvSpPr>
            <p:cNvPr id="18" name="Rechteck 17"/>
            <p:cNvSpPr/>
            <p:nvPr userDrawn="1"/>
          </p:nvSpPr>
          <p:spPr bwMode="blackWhite">
            <a:xfrm>
              <a:off x="287338" y="603319"/>
              <a:ext cx="5904662" cy="2037600"/>
            </a:xfrm>
            <a:prstGeom prst="rect">
              <a:avLst/>
            </a:prstGeom>
            <a:solidFill>
              <a:srgbClr val="0096D3">
                <a:alpha val="89804"/>
              </a:srgbClr>
            </a:solidFill>
            <a:ln>
              <a:noFill/>
            </a:ln>
          </p:spPr>
          <p:style>
            <a:lnRef idx="3">
              <a:schemeClr val="lt1"/>
            </a:lnRef>
            <a:fillRef idx="1">
              <a:schemeClr val="accent1"/>
            </a:fillRef>
            <a:effectRef idx="1">
              <a:schemeClr val="accent1"/>
            </a:effectRef>
            <a:fontRef idx="minor">
              <a:schemeClr val="lt1"/>
            </a:fontRef>
          </p:style>
          <p:txBody>
            <a:bodyPr rtlCol="0" anchor="ctr"/>
            <a:lstStyle/>
            <a:p>
              <a:pPr algn="ctr"/>
              <a:endParaRPr lang="de-AT" sz="1800" dirty="0"/>
            </a:p>
          </p:txBody>
        </p:sp>
      </p:grpSp>
      <p:pic>
        <p:nvPicPr>
          <p:cNvPr id="20" name="Grafik 19">
            <a:extLst>
              <a:ext uri="{FF2B5EF4-FFF2-40B4-BE49-F238E27FC236}">
                <a16:creationId xmlns:a16="http://schemas.microsoft.com/office/drawing/2014/main" id="{01553FF7-654D-469E-8394-2189F563E87C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sp>
        <p:nvSpPr>
          <p:cNvPr id="10" name="Textplatzhalter 9"/>
          <p:cNvSpPr>
            <a:spLocks noGrp="1"/>
          </p:cNvSpPr>
          <p:nvPr>
            <p:ph type="body" sz="quarter" idx="11"/>
          </p:nvPr>
        </p:nvSpPr>
        <p:spPr bwMode="white">
          <a:xfrm>
            <a:off x="287338" y="349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4" name="Textplatzhalter 7"/>
          <p:cNvSpPr>
            <a:spLocks noGrp="1"/>
          </p:cNvSpPr>
          <p:nvPr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sp>
        <p:nvSpPr>
          <p:cNvPr id="12" name="Titel 1"/>
          <p:cNvSpPr>
            <a:spLocks noGrp="1"/>
          </p:cNvSpPr>
          <p:nvPr>
            <p:ph type="ctrTitle" hasCustomPrompt="1"/>
          </p:nvPr>
        </p:nvSpPr>
        <p:spPr bwMode="black">
          <a:xfrm>
            <a:off x="605406" y="1561638"/>
            <a:ext cx="5436000" cy="1231200"/>
          </a:xfrm>
          <a:prstGeom prst="rect">
            <a:avLst/>
          </a:prstGeom>
        </p:spPr>
        <p:txBody>
          <a:bodyPr tIns="0" anchor="ctr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Maximal zweizeiligen </a:t>
            </a:r>
            <a:br>
              <a:rPr lang="de-AT" dirty="0"/>
            </a:br>
            <a:r>
              <a:rPr lang="de-AT" dirty="0"/>
              <a:t>Titel eingeben</a:t>
            </a:r>
          </a:p>
        </p:txBody>
      </p:sp>
      <p:sp>
        <p:nvSpPr>
          <p:cNvPr id="13" name="Untertitel 2"/>
          <p:cNvSpPr>
            <a:spLocks noGrp="1"/>
          </p:cNvSpPr>
          <p:nvPr>
            <p:ph type="subTitle" idx="1" hasCustomPrompt="1"/>
          </p:nvPr>
        </p:nvSpPr>
        <p:spPr bwMode="black">
          <a:xfrm>
            <a:off x="605406" y="1191698"/>
            <a:ext cx="5436000" cy="421840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pic>
        <p:nvPicPr>
          <p:cNvPr id="11" name="Grafik 10">
            <a:extLst>
              <a:ext uri="{FF2B5EF4-FFF2-40B4-BE49-F238E27FC236}">
                <a16:creationId xmlns:a16="http://schemas.microsoft.com/office/drawing/2014/main" id="{E015221C-1ED6-4CE4-ACA4-1419DD3F9720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1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4188316379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preserve="1" userDrawn="1">
  <p:cSld name="Titelfolie Bild ´3 kurz">
    <p:bg>
      <p:bgPr>
        <a:blipFill dpi="0" rotWithShape="1">
          <a:blip r:embed="rId2">
            <a:lum/>
          </a:blip>
          <a:srcRect/>
          <a:stretch>
            <a:fillRect l="-10000" r="-10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5" name="Rechteck 24"/>
          <p:cNvSpPr/>
          <p:nvPr userDrawn="1"/>
        </p:nvSpPr>
        <p:spPr>
          <a:xfrm>
            <a:off x="6199684" y="706438"/>
            <a:ext cx="2648188" cy="2078015"/>
          </a:xfrm>
          <a:prstGeom prst="rect">
            <a:avLst/>
          </a:prstGeom>
          <a:solidFill>
            <a:schemeClr val="bg1"/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800" dirty="0"/>
          </a:p>
        </p:txBody>
      </p:sp>
      <p:sp>
        <p:nvSpPr>
          <p:cNvPr id="26" name="Rechteck 25"/>
          <p:cNvSpPr/>
          <p:nvPr userDrawn="1"/>
        </p:nvSpPr>
        <p:spPr bwMode="blackWhite">
          <a:xfrm>
            <a:off x="288000" y="720000"/>
            <a:ext cx="5904662" cy="2078015"/>
          </a:xfrm>
          <a:prstGeom prst="rect">
            <a:avLst/>
          </a:prstGeom>
          <a:solidFill>
            <a:srgbClr val="0096D3">
              <a:alpha val="89804"/>
            </a:srgbClr>
          </a:solidFill>
          <a:ln>
            <a:noFill/>
          </a:ln>
        </p:spPr>
        <p:style>
          <a:lnRef idx="3">
            <a:schemeClr val="lt1"/>
          </a:lnRef>
          <a:fillRef idx="1">
            <a:schemeClr val="accent1"/>
          </a:fillRef>
          <a:effectRef idx="1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de-AT" sz="1800" dirty="0"/>
          </a:p>
        </p:txBody>
      </p:sp>
      <p:sp>
        <p:nvSpPr>
          <p:cNvPr id="2" name="Titel 1"/>
          <p:cNvSpPr>
            <a:spLocks noGrp="1"/>
          </p:cNvSpPr>
          <p:nvPr userDrawn="1">
            <p:ph type="ctrTitle" hasCustomPrompt="1"/>
          </p:nvPr>
        </p:nvSpPr>
        <p:spPr bwMode="black">
          <a:xfrm>
            <a:off x="605407" y="1555385"/>
            <a:ext cx="5436000" cy="620057"/>
          </a:xfrm>
          <a:prstGeom prst="rect">
            <a:avLst/>
          </a:prstGeom>
        </p:spPr>
        <p:txBody>
          <a:bodyPr tIns="0" anchor="b" anchorCtr="0">
            <a:noAutofit/>
          </a:bodyPr>
          <a:lstStyle>
            <a:lvl1pPr algn="l">
              <a:lnSpc>
                <a:spcPct val="100000"/>
              </a:lnSpc>
              <a:defRPr sz="3200" b="1" i="0" baseline="0">
                <a:solidFill>
                  <a:schemeClr val="bg1"/>
                </a:solidFill>
                <a:latin typeface="Georgia" charset="0"/>
                <a:ea typeface="Georgia" charset="0"/>
                <a:cs typeface="Georgia" charset="0"/>
              </a:defRPr>
            </a:lvl1pPr>
          </a:lstStyle>
          <a:p>
            <a:r>
              <a:rPr lang="de-AT" dirty="0"/>
              <a:t>Einzeiligen Titel eingeben</a:t>
            </a:r>
          </a:p>
        </p:txBody>
      </p:sp>
      <p:sp>
        <p:nvSpPr>
          <p:cNvPr id="3" name="Untertitel 2"/>
          <p:cNvSpPr>
            <a:spLocks noGrp="1"/>
          </p:cNvSpPr>
          <p:nvPr userDrawn="1">
            <p:ph type="subTitle" idx="1" hasCustomPrompt="1"/>
          </p:nvPr>
        </p:nvSpPr>
        <p:spPr bwMode="black">
          <a:xfrm>
            <a:off x="605407" y="1191698"/>
            <a:ext cx="5436000" cy="365413"/>
          </a:xfrm>
        </p:spPr>
        <p:txBody>
          <a:bodyPr tIns="0" bIns="0">
            <a:noAutofit/>
          </a:bodyPr>
          <a:lstStyle>
            <a:lvl1pPr marL="0" indent="0" algn="l">
              <a:lnSpc>
                <a:spcPct val="100000"/>
              </a:lnSpc>
              <a:buNone/>
              <a:defRPr sz="1800" b="1" i="0">
                <a:solidFill>
                  <a:schemeClr val="tx1"/>
                </a:solidFill>
                <a:latin typeface="Verdana" charset="0"/>
                <a:ea typeface="Verdana" charset="0"/>
                <a:cs typeface="Verdana" charset="0"/>
              </a:defRPr>
            </a:lvl1pPr>
            <a:lvl2pPr marL="45713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269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40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54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567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281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994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08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de-AT" dirty="0"/>
              <a:t>Bei Bedarf Untertitel hier eingeben</a:t>
            </a:r>
          </a:p>
        </p:txBody>
      </p:sp>
      <p:sp>
        <p:nvSpPr>
          <p:cNvPr id="16" name="Textplatzhalter 9"/>
          <p:cNvSpPr>
            <a:spLocks noGrp="1"/>
          </p:cNvSpPr>
          <p:nvPr userDrawn="1">
            <p:ph type="body" sz="quarter" idx="11"/>
          </p:nvPr>
        </p:nvSpPr>
        <p:spPr bwMode="white">
          <a:xfrm>
            <a:off x="287338" y="3132000"/>
            <a:ext cx="4284662" cy="620885"/>
          </a:xfrm>
          <a:solidFill>
            <a:schemeClr val="bg1">
              <a:alpha val="90000"/>
            </a:schemeClr>
          </a:solidFill>
        </p:spPr>
        <p:txBody>
          <a:bodyPr wrap="square" lIns="324000" tIns="216000" rIns="324000" bIns="216000" rtlCol="0" anchor="t" anchorCtr="0">
            <a:spAutoFit/>
          </a:bodyPr>
          <a:lstStyle>
            <a:lvl1pPr marL="0" indent="0">
              <a:buNone/>
              <a:defRPr lang="de-DE" sz="1200" dirty="0" smtClean="0"/>
            </a:lvl1pPr>
          </a:lstStyle>
          <a:p>
            <a:pPr marL="0" lvl="0" defTabSz="914364"/>
            <a:r>
              <a:rPr lang="de-DE" smtClean="0"/>
              <a:t>Textmasterformat bearbeiten</a:t>
            </a:r>
          </a:p>
        </p:txBody>
      </p:sp>
      <p:sp>
        <p:nvSpPr>
          <p:cNvPr id="12" name="Textplatzhalter 7"/>
          <p:cNvSpPr>
            <a:spLocks noGrp="1"/>
          </p:cNvSpPr>
          <p:nvPr userDrawn="1">
            <p:ph type="body" sz="quarter" idx="12" hasCustomPrompt="1"/>
          </p:nvPr>
        </p:nvSpPr>
        <p:spPr>
          <a:xfrm>
            <a:off x="457200" y="6512313"/>
            <a:ext cx="1638300" cy="292348"/>
          </a:xfrm>
        </p:spPr>
        <p:txBody>
          <a:bodyPr>
            <a:noAutofit/>
          </a:bodyPr>
          <a:lstStyle>
            <a:lvl1pPr marL="0" indent="0">
              <a:buNone/>
              <a:defRPr sz="900" cap="all" baseline="0">
                <a:solidFill>
                  <a:schemeClr val="bg1"/>
                </a:solidFill>
              </a:defRPr>
            </a:lvl1pPr>
            <a:lvl2pPr marL="266689" indent="0">
              <a:buNone/>
              <a:defRPr sz="1050"/>
            </a:lvl2pPr>
            <a:lvl3pPr marL="541316" indent="0">
              <a:buNone/>
              <a:defRPr sz="1050"/>
            </a:lvl3pPr>
            <a:lvl4pPr marL="808006" indent="0">
              <a:buNone/>
              <a:defRPr sz="1000"/>
            </a:lvl4pPr>
            <a:lvl5pPr marL="1077870" indent="0">
              <a:buNone/>
              <a:defRPr sz="1000"/>
            </a:lvl5pPr>
          </a:lstStyle>
          <a:p>
            <a:pPr lvl="0"/>
            <a:r>
              <a:rPr lang="de-AT" dirty="0"/>
              <a:t>Stand: </a:t>
            </a:r>
            <a:r>
              <a:rPr lang="de-AT" dirty="0" err="1"/>
              <a:t>xx.xx.xxxx</a:t>
            </a:r>
            <a:endParaRPr lang="de-AT" dirty="0"/>
          </a:p>
        </p:txBody>
      </p:sp>
      <p:pic>
        <p:nvPicPr>
          <p:cNvPr id="13" name="Grafik 12">
            <a:extLst>
              <a:ext uri="{FF2B5EF4-FFF2-40B4-BE49-F238E27FC236}">
                <a16:creationId xmlns:a16="http://schemas.microsoft.com/office/drawing/2014/main" id="{63FE82C0-4FDB-4D2A-A182-623C852CF532}"/>
              </a:ext>
            </a:extLst>
          </p:cNvPr>
          <p:cNvPicPr>
            <a:picLocks noChangeAspect="1"/>
          </p:cNvPicPr>
          <p:nvPr userDrawn="1"/>
        </p:nvPicPr>
        <p:blipFill>
          <a:blip r:embed="rId2"/>
          <a:stretch>
            <a:fillRect/>
          </a:stretch>
        </p:blipFill>
        <p:spPr>
          <a:xfrm>
            <a:off x="6563181" y="1367582"/>
            <a:ext cx="1872000" cy="987648"/>
          </a:xfrm>
          <a:prstGeom prst="rect">
            <a:avLst/>
          </a:prstGeom>
        </p:spPr>
      </p:pic>
      <p:pic>
        <p:nvPicPr>
          <p:cNvPr id="11" name="Grafik 10">
            <a:extLst>
              <a:ext uri="{FF2B5EF4-FFF2-40B4-BE49-F238E27FC236}">
                <a16:creationId xmlns:a16="http://schemas.microsoft.com/office/drawing/2014/main" id="{1B0AEE84-E3C4-47D4-892D-1766F953ACDD}"/>
              </a:ext>
            </a:extLst>
          </p:cNvPr>
          <p:cNvPicPr>
            <a:picLocks noChangeAspect="1"/>
          </p:cNvPicPr>
          <p:nvPr userDrawn="1"/>
        </p:nvPicPr>
        <p:blipFill>
          <a:blip r:embed="rId2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553200" y="6262496"/>
            <a:ext cx="1889125" cy="326781"/>
          </a:xfrm>
          <a:prstGeom prst="rect">
            <a:avLst/>
          </a:prstGeom>
        </p:spPr>
      </p:pic>
      <p:pic>
        <p:nvPicPr>
          <p:cNvPr id="15" name="Grafik 14"/>
          <p:cNvPicPr>
            <a:picLocks noChangeAspect="1"/>
          </p:cNvPicPr>
          <p:nvPr userDrawn="1"/>
        </p:nvPicPr>
        <p:blipFill>
          <a:blip r:embed="rId2" cstate="hq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57200" y="6235643"/>
            <a:ext cx="1825200" cy="276669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83958111"/>
      </p:ext>
    </p:extLst>
  </p:cSld>
  <p:clrMapOvr>
    <a:masterClrMapping/>
  </p:clrMapOvr>
  <p:transition>
    <p:fade/>
  </p:transition>
  <p:timing>
    <p:tnLst>
      <p:par>
        <p:cTn id="1" dur="indefinite" restart="never" nodeType="tmRoot"/>
      </p:par>
    </p:tnLst>
  </p:timing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image" Target="../media/image2.pn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image" Target="../media/image1.png"/><Relationship Id="rId2" Type="http://schemas.openxmlformats.org/officeDocument/2006/relationships/slideLayout" Target="../slideLayouts/slideLayout2.xml"/><Relationship Id="rId16" Type="http://schemas.openxmlformats.org/officeDocument/2006/relationships/theme" Target="../theme/theme1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3.jpe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 bwMode="auto"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Textplatzhalter 2"/>
          <p:cNvSpPr>
            <a:spLocks noGrp="1"/>
          </p:cNvSpPr>
          <p:nvPr>
            <p:ph type="body" idx="1"/>
          </p:nvPr>
        </p:nvSpPr>
        <p:spPr>
          <a:xfrm>
            <a:off x="457200" y="1613536"/>
            <a:ext cx="7764463" cy="4631054"/>
          </a:xfrm>
          <a:prstGeom prst="rect">
            <a:avLst/>
          </a:prstGeom>
        </p:spPr>
        <p:txBody>
          <a:bodyPr vert="horz" lIns="0" tIns="45715" rIns="0" bIns="45715" rtlCol="0">
            <a:normAutofit/>
          </a:bodyPr>
          <a:lstStyle/>
          <a:p>
            <a:pPr lvl="0"/>
            <a:r>
              <a:rPr lang="de-AT" dirty="0"/>
              <a:t>Textmasterformate durch Klicken bearbeiten</a:t>
            </a:r>
          </a:p>
          <a:p>
            <a:pPr lvl="1"/>
            <a:r>
              <a:rPr lang="de-AT" dirty="0"/>
              <a:t>Zweite Ebene</a:t>
            </a:r>
          </a:p>
          <a:p>
            <a:pPr lvl="2"/>
            <a:r>
              <a:rPr lang="de-AT" dirty="0"/>
              <a:t>Dritte Ebene</a:t>
            </a:r>
          </a:p>
          <a:p>
            <a:pPr lvl="3"/>
            <a:r>
              <a:rPr lang="de-AT" dirty="0"/>
              <a:t>Vierte Ebene</a:t>
            </a:r>
          </a:p>
          <a:p>
            <a:pPr lvl="4"/>
            <a:r>
              <a:rPr lang="de-AT" dirty="0"/>
              <a:t>Fünfte Ebene</a:t>
            </a:r>
          </a:p>
        </p:txBody>
      </p:sp>
      <p:sp>
        <p:nvSpPr>
          <p:cNvPr id="5" name="Fußzeilenplatzhalter 4"/>
          <p:cNvSpPr>
            <a:spLocks noGrp="1"/>
          </p:cNvSpPr>
          <p:nvPr userDrawn="1">
            <p:ph type="ftr" sz="quarter" idx="3"/>
          </p:nvPr>
        </p:nvSpPr>
        <p:spPr>
          <a:xfrm>
            <a:off x="1354562" y="6494473"/>
            <a:ext cx="3217444" cy="309702"/>
          </a:xfrm>
          <a:prstGeom prst="rect">
            <a:avLst/>
          </a:prstGeom>
        </p:spPr>
        <p:txBody>
          <a:bodyPr vert="horz" lIns="91431" tIns="45715" rIns="91431" bIns="45715" rtlCol="0" anchor="ctr"/>
          <a:lstStyle>
            <a:lvl1pPr algn="l">
              <a:defRPr sz="80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 dirty="0"/>
              <a:t>Fusszeile</a:t>
            </a:r>
          </a:p>
        </p:txBody>
      </p:sp>
      <p:sp>
        <p:nvSpPr>
          <p:cNvPr id="6" name="Foliennummernplatzhalter 5"/>
          <p:cNvSpPr>
            <a:spLocks noGrp="1"/>
          </p:cNvSpPr>
          <p:nvPr userDrawn="1">
            <p:ph type="sldNum" sz="quarter" idx="4"/>
          </p:nvPr>
        </p:nvSpPr>
        <p:spPr>
          <a:xfrm>
            <a:off x="462407" y="6494473"/>
            <a:ext cx="892150" cy="309702"/>
          </a:xfrm>
          <a:prstGeom prst="rect">
            <a:avLst/>
          </a:prstGeom>
        </p:spPr>
        <p:txBody>
          <a:bodyPr vert="horz" lIns="0" tIns="45715" rIns="0" bIns="45715" rtlCol="0" anchor="ctr"/>
          <a:lstStyle>
            <a:lvl1pPr algn="l">
              <a:defRPr sz="800" cap="all" baseline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r>
              <a:rPr lang="de-AT" dirty="0"/>
              <a:t>SEITE </a:t>
            </a:r>
            <a:fld id="{BE3DC40E-DBBE-4E2D-9EEC-FBF0DA0E9179}" type="slidenum">
              <a:rPr lang="de-AT" smtClean="0"/>
              <a:pPr/>
              <a:t>‹Nr.›</a:t>
            </a:fld>
            <a:endParaRPr lang="de-AT" dirty="0"/>
          </a:p>
        </p:txBody>
      </p:sp>
      <p:sp>
        <p:nvSpPr>
          <p:cNvPr id="7" name="Datumsplatzhalter 6"/>
          <p:cNvSpPr>
            <a:spLocks noGrp="1"/>
          </p:cNvSpPr>
          <p:nvPr userDrawn="1">
            <p:ph type="dt" sz="half" idx="2"/>
          </p:nvPr>
        </p:nvSpPr>
        <p:spPr>
          <a:xfrm>
            <a:off x="5745182" y="6494473"/>
            <a:ext cx="987407" cy="309702"/>
          </a:xfrm>
          <a:prstGeom prst="rect">
            <a:avLst/>
          </a:prstGeom>
        </p:spPr>
        <p:txBody>
          <a:bodyPr vert="horz" lIns="0" tIns="45715" rIns="0" bIns="45715" rtlCol="0" anchor="ctr"/>
          <a:lstStyle>
            <a:lvl1pPr algn="r">
              <a:defRPr lang="de-DE" sz="800" kern="1200" cap="all" baseline="0" smtClean="0">
                <a:solidFill>
                  <a:schemeClr val="tx1">
                    <a:tint val="75000"/>
                  </a:schemeClr>
                </a:solidFill>
                <a:latin typeface="+mn-lt"/>
                <a:ea typeface="+mn-ea"/>
                <a:cs typeface="+mn-cs"/>
              </a:defRPr>
            </a:lvl1pPr>
          </a:lstStyle>
          <a:p>
            <a:fld id="{EF16FBD4-A1A0-4C0D-8ECA-591A550A295A}" type="datetime1">
              <a:rPr lang="de-AT" smtClean="0"/>
              <a:pPr/>
              <a:t>22.06.2021</a:t>
            </a:fld>
            <a:endParaRPr lang="de-AT" dirty="0"/>
          </a:p>
        </p:txBody>
      </p:sp>
      <p:sp>
        <p:nvSpPr>
          <p:cNvPr id="18" name="Rechteck 17"/>
          <p:cNvSpPr/>
          <p:nvPr userDrawn="1"/>
        </p:nvSpPr>
        <p:spPr bwMode="gray">
          <a:xfrm>
            <a:off x="0" y="1252226"/>
            <a:ext cx="9144000" cy="30240"/>
          </a:xfrm>
          <a:prstGeom prst="rect">
            <a:avLst/>
          </a:prstGeom>
          <a:solidFill>
            <a:srgbClr val="0C94B7"/>
          </a:solidFill>
          <a:ln>
            <a:solidFill>
              <a:schemeClr val="accent1"/>
            </a:solidFill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r>
              <a:rPr lang="de-AT" sz="1800" dirty="0"/>
              <a:t>      </a:t>
            </a:r>
          </a:p>
        </p:txBody>
      </p:sp>
      <p:sp>
        <p:nvSpPr>
          <p:cNvPr id="15" name="Titelplatzhalter 14"/>
          <p:cNvSpPr>
            <a:spLocks noGrp="1"/>
          </p:cNvSpPr>
          <p:nvPr userDrawn="1">
            <p:ph type="title"/>
          </p:nvPr>
        </p:nvSpPr>
        <p:spPr bwMode="auto">
          <a:xfrm>
            <a:off x="462408" y="167640"/>
            <a:ext cx="6646730" cy="1084586"/>
          </a:xfrm>
          <a:prstGeom prst="rect">
            <a:avLst/>
          </a:prstGeom>
        </p:spPr>
        <p:txBody>
          <a:bodyPr vert="horz" lIns="0" tIns="0" rIns="0" bIns="0" rtlCol="0" anchor="ctr">
            <a:normAutofit/>
          </a:bodyPr>
          <a:lstStyle/>
          <a:p>
            <a:r>
              <a:rPr lang="de-AT" dirty="0"/>
              <a:t>Titelmasterformat durch </a:t>
            </a:r>
            <a:br>
              <a:rPr lang="de-AT" dirty="0"/>
            </a:br>
            <a:r>
              <a:rPr lang="de-AT" dirty="0"/>
              <a:t>Klicken bearbeiten</a:t>
            </a:r>
          </a:p>
        </p:txBody>
      </p:sp>
      <p:sp>
        <p:nvSpPr>
          <p:cNvPr id="17" name="Rechteck 16"/>
          <p:cNvSpPr/>
          <p:nvPr userDrawn="1"/>
        </p:nvSpPr>
        <p:spPr>
          <a:xfrm>
            <a:off x="5745182" y="6186695"/>
            <a:ext cx="3348419" cy="30777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>
              <a:spcAft>
                <a:spcPts val="0"/>
              </a:spcAft>
            </a:pPr>
            <a:r>
              <a:rPr lang="en-US" sz="1400" dirty="0" smtClean="0">
                <a:solidFill>
                  <a:srgbClr val="808080"/>
                </a:solidFill>
                <a:effectLst/>
                <a:latin typeface="Cambria" panose="02040503050406030204" pitchFamily="18" charset="0"/>
                <a:ea typeface="Calibri" panose="020F0502020204030204" pitchFamily="34" charset="0"/>
                <a:cs typeface="Times New Roman" panose="02020603050405020304" pitchFamily="18" charset="0"/>
              </a:rPr>
              <a:t>Project co-funded by the European Union</a:t>
            </a:r>
            <a:endParaRPr lang="de-AT" sz="1400" dirty="0">
              <a:effectLst/>
              <a:latin typeface="Calibri" panose="020F0502020204030204" pitchFamily="34" charset="0"/>
              <a:ea typeface="Calibri" panose="020F0502020204030204" pitchFamily="34" charset="0"/>
              <a:cs typeface="Times New Roman" panose="02020603050405020304" pitchFamily="18" charset="0"/>
            </a:endParaRPr>
          </a:p>
        </p:txBody>
      </p:sp>
      <p:pic>
        <p:nvPicPr>
          <p:cNvPr id="13" name="Grafik 12"/>
          <p:cNvPicPr>
            <a:picLocks noChangeAspect="1"/>
          </p:cNvPicPr>
          <p:nvPr userDrawn="1"/>
        </p:nvPicPr>
        <p:blipFill>
          <a:blip r:embed="rId17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5816183" y="0"/>
            <a:ext cx="3327817" cy="1250412"/>
          </a:xfrm>
          <a:prstGeom prst="rect">
            <a:avLst/>
          </a:prstGeom>
        </p:spPr>
      </p:pic>
      <p:pic>
        <p:nvPicPr>
          <p:cNvPr id="14" name="Grafik 13">
            <a:extLst>
              <a:ext uri="{FF2B5EF4-FFF2-40B4-BE49-F238E27FC236}">
                <a16:creationId xmlns:a16="http://schemas.microsoft.com/office/drawing/2014/main" id="{CBFE10AA-75A4-4890-9EDF-8C4C050328A3}"/>
              </a:ext>
            </a:extLst>
          </p:cNvPr>
          <p:cNvPicPr>
            <a:picLocks noChangeAspect="1"/>
          </p:cNvPicPr>
          <p:nvPr userDrawn="1"/>
        </p:nvPicPr>
        <p:blipFill>
          <a:blip r:embed="rId18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7236054" y="6477395"/>
            <a:ext cx="1884536" cy="326780"/>
          </a:xfrm>
          <a:prstGeom prst="rect">
            <a:avLst/>
          </a:prstGeom>
        </p:spPr>
      </p:pic>
      <p:pic>
        <p:nvPicPr>
          <p:cNvPr id="19" name="Grafik 18"/>
          <p:cNvPicPr>
            <a:picLocks noChangeAspect="1"/>
          </p:cNvPicPr>
          <p:nvPr userDrawn="1"/>
        </p:nvPicPr>
        <p:blipFill>
          <a:blip r:embed="rId19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462407" y="6244589"/>
            <a:ext cx="1706149" cy="249883"/>
          </a:xfrm>
          <a:prstGeom prst="rect">
            <a:avLst/>
          </a:prstGeom>
        </p:spPr>
      </p:pic>
    </p:spTree>
  </p:cSld>
  <p:clrMap bg1="lt1" tx1="dk1" bg2="lt2" tx2="dk2" accent1="accent1" accent2="accent2" accent3="accent3" accent4="accent4" accent5="accent5" accent6="accent6" hlink="hlink" folHlink="folHlink"/>
  <p:sldLayoutIdLst>
    <p:sldLayoutId id="2147483671" r:id="rId1"/>
    <p:sldLayoutId id="2147483661" r:id="rId2"/>
    <p:sldLayoutId id="2147483663" r:id="rId3"/>
    <p:sldLayoutId id="2147483675" r:id="rId4"/>
    <p:sldLayoutId id="2147483676" r:id="rId5"/>
    <p:sldLayoutId id="2147483686" r:id="rId6"/>
    <p:sldLayoutId id="2147483687" r:id="rId7"/>
    <p:sldLayoutId id="2147483681" r:id="rId8"/>
    <p:sldLayoutId id="2147483682" r:id="rId9"/>
    <p:sldLayoutId id="2147483688" r:id="rId10"/>
    <p:sldLayoutId id="2147483691" r:id="rId11"/>
    <p:sldLayoutId id="2147483664" r:id="rId12"/>
    <p:sldLayoutId id="2147483667" r:id="rId13"/>
    <p:sldLayoutId id="2147483668" r:id="rId14"/>
    <p:sldLayoutId id="2147483670" r:id="rId15"/>
  </p:sldLayoutIdLst>
  <p:transition>
    <p:fade/>
  </p:transition>
  <p:timing>
    <p:tnLst>
      <p:par>
        <p:cTn id="1" dur="indefinite" restart="never" nodeType="tmRoot"/>
      </p:par>
    </p:tnLst>
  </p:timing>
  <p:hf hdr="0" dt="0"/>
  <p:txStyles>
    <p:titleStyle>
      <a:lvl1pPr algn="l" defTabSz="914269" rtl="0" eaLnBrk="1" latinLnBrk="0" hangingPunct="1">
        <a:lnSpc>
          <a:spcPct val="100000"/>
        </a:lnSpc>
        <a:spcBef>
          <a:spcPct val="0"/>
        </a:spcBef>
        <a:buNone/>
        <a:defRPr sz="2400" b="1" kern="1200">
          <a:solidFill>
            <a:schemeClr val="tx1"/>
          </a:solidFill>
          <a:latin typeface="Georgia" charset="0"/>
          <a:ea typeface="Georgia" charset="0"/>
          <a:cs typeface="Georgia" charset="0"/>
        </a:defRPr>
      </a:lvl1pPr>
    </p:titleStyle>
    <p:bodyStyle>
      <a:lvl1pPr marL="266689" indent="-266689" algn="l" defTabSz="914269" rtl="0" eaLnBrk="1" latinLnBrk="0" hangingPunct="1">
        <a:lnSpc>
          <a:spcPct val="100000"/>
        </a:lnSpc>
        <a:spcBef>
          <a:spcPts val="0"/>
        </a:spcBef>
        <a:spcAft>
          <a:spcPts val="600"/>
        </a:spcAft>
        <a:buClr>
          <a:schemeClr val="accent1"/>
        </a:buClr>
        <a:buFont typeface="Wingdings" charset="2"/>
        <a:buChar char="§"/>
        <a:defRPr sz="1600" kern="1200">
          <a:solidFill>
            <a:schemeClr val="tx1"/>
          </a:solidFill>
          <a:latin typeface="+mn-lt"/>
          <a:ea typeface="+mn-ea"/>
          <a:cs typeface="+mn-cs"/>
        </a:defRPr>
      </a:lvl1pPr>
      <a:lvl2pPr marL="539729" indent="-273040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SzPct val="100000"/>
        <a:buFont typeface="Wingdings" charset="2"/>
        <a:buChar char="§"/>
        <a:defRPr sz="1500" kern="1200">
          <a:solidFill>
            <a:schemeClr val="tx1"/>
          </a:solidFill>
          <a:latin typeface="+mn-lt"/>
          <a:ea typeface="+mn-ea"/>
          <a:cs typeface="+mn-cs"/>
        </a:defRPr>
      </a:lvl2pPr>
      <a:lvl3pPr marL="814356" indent="-273040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074695" indent="-266689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4pPr>
      <a:lvl5pPr marL="1341384" indent="-263514" algn="l" defTabSz="914269" rtl="0" eaLnBrk="1" latinLnBrk="0" hangingPunct="1">
        <a:lnSpc>
          <a:spcPct val="100000"/>
        </a:lnSpc>
        <a:spcBef>
          <a:spcPts val="0"/>
        </a:spcBef>
        <a:spcAft>
          <a:spcPts val="400"/>
        </a:spcAft>
        <a:buClr>
          <a:schemeClr val="accent1"/>
        </a:buClr>
        <a:buFont typeface="Wingdings" charset="2"/>
        <a:buChar char="§"/>
        <a:defRPr sz="12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242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378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8513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5648" indent="-228568" algn="l" defTabSz="914269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de-DE"/>
      </a:defPPr>
      <a:lvl1pPr marL="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135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269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406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54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5676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281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199945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080" algn="l" defTabSz="914269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 mod="1">
    <p:ext uri="{27BBF7A9-308A-43DC-89C8-2F10F3537804}">
      <p15:sldGuideLst xmlns:p15="http://schemas.microsoft.com/office/powerpoint/2012/main">
        <p15:guide id="2" pos="2880" userDrawn="1">
          <p15:clr>
            <a:srgbClr val="F26B43"/>
          </p15:clr>
        </p15:guide>
        <p15:guide id="3" pos="288" userDrawn="1">
          <p15:clr>
            <a:srgbClr val="F26B43"/>
          </p15:clr>
        </p15:guide>
        <p15:guide id="4" pos="5179" userDrawn="1">
          <p15:clr>
            <a:srgbClr val="F26B43"/>
          </p15:clr>
        </p15:guide>
        <p15:guide id="5" pos="5467" userDrawn="1">
          <p15:clr>
            <a:srgbClr val="F26B43"/>
          </p15:clr>
        </p15:guide>
        <p15:guide id="7" orient="horz" pos="3934" userDrawn="1">
          <p15:clr>
            <a:srgbClr val="F26B43"/>
          </p15:clr>
        </p15:guide>
        <p15:guide id="9" orient="horz" pos="218" userDrawn="1">
          <p15:clr>
            <a:srgbClr val="F26B43"/>
          </p15:clr>
        </p15:guide>
        <p15:guide id="10" orient="horz" pos="1016" userDrawn="1">
          <p15:clr>
            <a:srgbClr val="F26B43"/>
          </p15:clr>
        </p15:guide>
        <p15:guide id="11" orient="horz" pos="4216" userDrawn="1">
          <p15:clr>
            <a:srgbClr val="F26B43"/>
          </p15:clr>
        </p15:guide>
        <p15:guide id="16" orient="horz" pos="2160" userDrawn="1">
          <p15:clr>
            <a:srgbClr val="F26B43"/>
          </p15:clr>
        </p15:guide>
        <p15:guide id="19" pos="3901" userDrawn="1">
          <p15:clr>
            <a:srgbClr val="F26B43"/>
          </p15:clr>
        </p15:guide>
      </p15:sldGuideLst>
    </p:ext>
  </p:extLst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3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7" Type="http://schemas.openxmlformats.org/officeDocument/2006/relationships/image" Target="../media/image6.png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3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3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sk-SK" b="1" dirty="0">
                <a:latin typeface="Montserrat Light" panose="00000400000000000000" pitchFamily="2" charset="0"/>
              </a:rPr>
              <a:t>Hlavné usmerňujúce otázky</a:t>
            </a:r>
          </a:p>
          <a:p>
            <a:pPr>
              <a:spcBef>
                <a:spcPts val="1200"/>
              </a:spcBef>
            </a:pPr>
            <a:r>
              <a:rPr lang="sk-SK" dirty="0">
                <a:latin typeface="Montserrat Light" panose="00000400000000000000" pitchFamily="50" charset="0"/>
              </a:rPr>
              <a:t>Aké sú úlohy, povinnosti a zručnosti vašich súčasných zamestnancov, ktorí tvoria v tíme základ? </a:t>
            </a:r>
          </a:p>
          <a:p>
            <a:pPr>
              <a:spcBef>
                <a:spcPts val="1200"/>
              </a:spcBef>
            </a:pPr>
            <a:r>
              <a:rPr lang="sk-SK" dirty="0">
                <a:latin typeface="Montserrat Light" panose="00000400000000000000" pitchFamily="50" charset="0"/>
              </a:rPr>
              <a:t>Aký personál a zručnosti je potrebné doplniť pre úspešnú realizáciu vášho projektu? Ako získavate a školíte nových zamestnancov alebo dobrovoľníkov?</a:t>
            </a:r>
          </a:p>
          <a:p>
            <a:pPr>
              <a:spcBef>
                <a:spcPts val="1200"/>
              </a:spcBef>
            </a:pPr>
            <a:r>
              <a:rPr lang="sk-SK" dirty="0">
                <a:latin typeface="Montserrat Light" panose="00000400000000000000" pitchFamily="50" charset="0"/>
              </a:rPr>
              <a:t>Aká je vaša organizačná štruktúra a procesy? Ako ich môžete ilustrovať v organizačnej schéme? </a:t>
            </a:r>
          </a:p>
          <a:p>
            <a:pPr>
              <a:spcBef>
                <a:spcPts val="1200"/>
              </a:spcBef>
            </a:pPr>
            <a:r>
              <a:rPr lang="sk-SK" dirty="0">
                <a:latin typeface="Montserrat Light" panose="00000400000000000000" pitchFamily="50" charset="0"/>
              </a:rPr>
              <a:t>Akých externých partnerov potrebujete? Aký je ich záujem a vplyv na váš projekt? Ako komunikujete a spolupracujete s týmito externými partnermi? </a:t>
            </a:r>
          </a:p>
          <a:p>
            <a:pPr>
              <a:spcBef>
                <a:spcPts val="1200"/>
              </a:spcBef>
            </a:pPr>
            <a:endParaRPr lang="en-GB" noProof="0" dirty="0">
              <a:latin typeface="Montserrat Light" panose="00000400000000000000" pitchFamily="50" charset="0"/>
            </a:endParaRPr>
          </a:p>
          <a:p>
            <a:pPr>
              <a:spcBef>
                <a:spcPts val="1200"/>
              </a:spcBef>
            </a:pPr>
            <a:endParaRPr lang="en-GB" b="1" noProof="0" dirty="0">
              <a:latin typeface="Montserrat Light" panose="00000400000000000000" pitchFamily="50" charset="0"/>
            </a:endParaRPr>
          </a:p>
          <a:p>
            <a:pPr marL="0" indent="0">
              <a:buNone/>
            </a:pPr>
            <a:endParaRPr lang="en-GB" noProof="0" dirty="0"/>
          </a:p>
        </p:txBody>
      </p:sp>
      <p:sp>
        <p:nvSpPr>
          <p:cNvPr id="5" name="Titel 4"/>
          <p:cNvSpPr>
            <a:spLocks noGrp="1"/>
          </p:cNvSpPr>
          <p:nvPr>
            <p:ph type="title"/>
          </p:nvPr>
        </p:nvSpPr>
        <p:spPr>
          <a:xfrm>
            <a:off x="216976" y="167640"/>
            <a:ext cx="6892162" cy="1084586"/>
          </a:xfrm>
        </p:spPr>
        <p:txBody>
          <a:bodyPr/>
          <a:lstStyle/>
          <a:p>
            <a:pPr>
              <a:tabLst>
                <a:tab pos="2603500" algn="l"/>
              </a:tabLst>
            </a:pPr>
            <a:r>
              <a:rPr lang="sk-SK" dirty="0"/>
              <a:t>Organizačná štruktúra &amp; partneri</a:t>
            </a:r>
          </a:p>
        </p:txBody>
      </p:sp>
    </p:spTree>
    <p:extLst>
      <p:ext uri="{BB962C8B-B14F-4D97-AF65-F5344CB8AC3E}">
        <p14:creationId xmlns:p14="http://schemas.microsoft.com/office/powerpoint/2010/main" val="3620797967"/>
      </p:ext>
    </p:extLst>
  </p:cSld>
  <p:clrMapOvr>
    <a:masterClrMapping/>
  </p:clrMapOvr>
  <p:transition>
    <p:fade/>
  </p:transition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sk-SK" b="1" dirty="0">
                <a:latin typeface="Montserrat Light" panose="00000400000000000000" pitchFamily="50" charset="0"/>
              </a:rPr>
              <a:t>Organizačná schéma</a:t>
            </a:r>
          </a:p>
          <a:p>
            <a:pPr marL="0" indent="0">
              <a:spcBef>
                <a:spcPts val="1200"/>
              </a:spcBef>
              <a:buNone/>
            </a:pPr>
            <a:endParaRPr lang="en-GB" b="1" noProof="0" dirty="0">
              <a:latin typeface="Montserrat Light" panose="00000400000000000000" pitchFamily="2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en-GB" b="1" noProof="0" dirty="0">
              <a:latin typeface="Montserrat Light" panose="00000400000000000000" pitchFamily="2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en-GB" b="1" noProof="0" dirty="0">
              <a:latin typeface="Montserrat Light" panose="00000400000000000000" pitchFamily="2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en-GB" b="1" noProof="0" dirty="0">
              <a:latin typeface="Montserrat Light" panose="00000400000000000000" pitchFamily="2" charset="0"/>
            </a:endParaRPr>
          </a:p>
          <a:p>
            <a:pPr>
              <a:spcBef>
                <a:spcPts val="1200"/>
              </a:spcBef>
            </a:pPr>
            <a:endParaRPr lang="en-GB" noProof="0" dirty="0">
              <a:latin typeface="Montserrat Light" panose="00000400000000000000" pitchFamily="50" charset="0"/>
            </a:endParaRPr>
          </a:p>
          <a:p>
            <a:pPr>
              <a:spcBef>
                <a:spcPts val="1200"/>
              </a:spcBef>
            </a:pPr>
            <a:endParaRPr lang="en-GB" b="1" noProof="0" dirty="0">
              <a:latin typeface="Montserrat Light" panose="00000400000000000000" pitchFamily="50" charset="0"/>
            </a:endParaRPr>
          </a:p>
          <a:p>
            <a:pPr marL="0" indent="0">
              <a:buNone/>
            </a:pPr>
            <a:endParaRPr lang="en-GB" noProof="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graphicFrame>
        <p:nvGraphicFramePr>
          <p:cNvPr id="9" name="Diagramm 8"/>
          <p:cNvGraphicFramePr/>
          <p:nvPr>
            <p:extLst/>
          </p:nvPr>
        </p:nvGraphicFramePr>
        <p:xfrm>
          <a:off x="1560523" y="2267212"/>
          <a:ext cx="5932908" cy="3490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el 4"/>
          <p:cNvSpPr>
            <a:spLocks noGrp="1"/>
          </p:cNvSpPr>
          <p:nvPr>
            <p:ph type="title"/>
          </p:nvPr>
        </p:nvSpPr>
        <p:spPr>
          <a:xfrm>
            <a:off x="216976" y="167640"/>
            <a:ext cx="6892162" cy="1084586"/>
          </a:xfrm>
        </p:spPr>
        <p:txBody>
          <a:bodyPr/>
          <a:lstStyle/>
          <a:p>
            <a:pPr>
              <a:tabLst>
                <a:tab pos="2603500" algn="l"/>
              </a:tabLst>
            </a:pPr>
            <a:r>
              <a:rPr lang="sk-SK" dirty="0"/>
              <a:t>Organizačná štruktúra &amp; partneri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062457432"/>
      </p:ext>
    </p:extLst>
  </p:cSld>
  <p:clrMapOvr>
    <a:masterClrMapping/>
  </p:clrMapOvr>
  <p:transition>
    <p:fade/>
  </p:transition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sk-SK" b="1" dirty="0">
                <a:latin typeface="Montserrat Light" panose="00000400000000000000" pitchFamily="50" charset="0"/>
              </a:rPr>
              <a:t>Matica zainteresovaných strán</a:t>
            </a:r>
          </a:p>
          <a:p>
            <a:pPr marL="0" indent="0">
              <a:spcBef>
                <a:spcPts val="1200"/>
              </a:spcBef>
              <a:buNone/>
            </a:pPr>
            <a:endParaRPr lang="en-GB" b="1" noProof="0" dirty="0">
              <a:latin typeface="Montserrat Light" panose="00000400000000000000" pitchFamily="2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en-GB" b="1" noProof="0" dirty="0">
              <a:latin typeface="Montserrat Light" panose="00000400000000000000" pitchFamily="2" charset="0"/>
            </a:endParaRPr>
          </a:p>
          <a:p>
            <a:pPr>
              <a:spcBef>
                <a:spcPts val="1200"/>
              </a:spcBef>
            </a:pPr>
            <a:endParaRPr lang="en-GB" noProof="0" dirty="0">
              <a:latin typeface="Montserrat Light" panose="00000400000000000000" pitchFamily="50" charset="0"/>
            </a:endParaRPr>
          </a:p>
          <a:p>
            <a:pPr>
              <a:spcBef>
                <a:spcPts val="1200"/>
              </a:spcBef>
            </a:pPr>
            <a:endParaRPr lang="en-GB" b="1" noProof="0" dirty="0">
              <a:latin typeface="Montserrat Light" panose="00000400000000000000" pitchFamily="50" charset="0"/>
            </a:endParaRPr>
          </a:p>
          <a:p>
            <a:pPr marL="0" indent="0">
              <a:buNone/>
            </a:pPr>
            <a:endParaRPr lang="en-GB" noProof="0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/>
          </p:nvPr>
        </p:nvGraphicFramePr>
        <p:xfrm>
          <a:off x="507546" y="2259319"/>
          <a:ext cx="8128909" cy="365677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9896">
                  <a:extLst>
                    <a:ext uri="{9D8B030D-6E8A-4147-A177-3AD203B41FA5}">
                      <a16:colId xmlns:a16="http://schemas.microsoft.com/office/drawing/2014/main" val="384992768"/>
                    </a:ext>
                  </a:extLst>
                </a:gridCol>
                <a:gridCol w="739238">
                  <a:extLst>
                    <a:ext uri="{9D8B030D-6E8A-4147-A177-3AD203B41FA5}">
                      <a16:colId xmlns:a16="http://schemas.microsoft.com/office/drawing/2014/main" val="1721881652"/>
                    </a:ext>
                  </a:extLst>
                </a:gridCol>
                <a:gridCol w="3159599">
                  <a:extLst>
                    <a:ext uri="{9D8B030D-6E8A-4147-A177-3AD203B41FA5}">
                      <a16:colId xmlns:a16="http://schemas.microsoft.com/office/drawing/2014/main" val="1294157876"/>
                    </a:ext>
                  </a:extLst>
                </a:gridCol>
                <a:gridCol w="3390176">
                  <a:extLst>
                    <a:ext uri="{9D8B030D-6E8A-4147-A177-3AD203B41FA5}">
                      <a16:colId xmlns:a16="http://schemas.microsoft.com/office/drawing/2014/main" val="2577206576"/>
                    </a:ext>
                  </a:extLst>
                </a:gridCol>
              </a:tblGrid>
              <a:tr h="36727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AT" sz="700" dirty="0">
                          <a:effectLst/>
                          <a:latin typeface="Montserrat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AT" sz="700" dirty="0">
                          <a:effectLst/>
                          <a:latin typeface="Montserrat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34670" algn="l"/>
                        </a:tabLst>
                      </a:pPr>
                      <a:r>
                        <a:rPr lang="de-AT" sz="700" dirty="0">
                          <a:effectLst/>
                          <a:latin typeface="Montserrat"/>
                        </a:rPr>
                        <a:t>	</a:t>
                      </a:r>
                      <a:endParaRPr lang="de-AT" sz="700" dirty="0">
                        <a:effectLst/>
                        <a:latin typeface="Montserra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8" marR="52368" marT="0" marB="0">
                    <a:lnL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600" noProof="0" dirty="0">
                          <a:solidFill>
                            <a:srgbClr val="FDC608"/>
                          </a:solidFill>
                          <a:effectLst/>
                          <a:latin typeface="Montserrat"/>
                        </a:rPr>
                        <a:t>Úroveň záujmu</a:t>
                      </a:r>
                      <a:endParaRPr lang="sk-SK" sz="1600" noProof="0" dirty="0">
                        <a:solidFill>
                          <a:srgbClr val="FDC608"/>
                        </a:solidFill>
                        <a:effectLst/>
                        <a:latin typeface="Montserra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8" marR="52368" marT="0" marB="0" anchor="ctr">
                    <a:lnL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319041"/>
                  </a:ext>
                </a:extLst>
              </a:tr>
              <a:tr h="22259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34670" algn="l"/>
                        </a:tabLst>
                      </a:pPr>
                      <a:endParaRPr lang="de-AT" sz="700" dirty="0">
                        <a:effectLst/>
                        <a:latin typeface="Montserra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8" marR="52368" marT="0" marB="0">
                    <a:lnL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 b="1" i="1" noProof="0">
                          <a:effectLst/>
                          <a:latin typeface="Montserrat"/>
                        </a:rPr>
                        <a:t>Nízka</a:t>
                      </a:r>
                      <a:endParaRPr lang="sk-SK" sz="1100" b="1" i="1" noProof="0">
                        <a:effectLst/>
                        <a:latin typeface="Montserra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8" marR="52368" marT="0" marB="0" anchor="ctr">
                    <a:lnL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 b="1" i="1" noProof="0" dirty="0">
                          <a:effectLst/>
                          <a:latin typeface="Montserra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Vysoká</a:t>
                      </a:r>
                    </a:p>
                  </a:txBody>
                  <a:tcPr marL="52368" marR="52368" marT="0" marB="0" anchor="ctr">
                    <a:lnL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8424948"/>
                  </a:ext>
                </a:extLst>
              </a:tr>
              <a:tr h="133555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600" noProof="0" dirty="0">
                          <a:solidFill>
                            <a:srgbClr val="FDC608"/>
                          </a:solidFill>
                          <a:effectLst/>
                          <a:latin typeface="Montserrat"/>
                        </a:rPr>
                        <a:t>Úroveň vplyvu</a:t>
                      </a:r>
                      <a:endParaRPr lang="sk-SK" sz="1600" noProof="0" dirty="0">
                        <a:solidFill>
                          <a:srgbClr val="FDC608"/>
                        </a:solidFill>
                        <a:effectLst/>
                        <a:latin typeface="Montserra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8" marR="52368" marT="0" marB="0" vert="vert270" anchor="ctr">
                    <a:lnL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 b="1" i="1" noProof="0">
                          <a:effectLst/>
                          <a:latin typeface="Montserrat"/>
                        </a:rPr>
                        <a:t>Vysoká</a:t>
                      </a:r>
                      <a:endParaRPr lang="sk-SK" sz="1100" b="1" i="1" noProof="0">
                        <a:effectLst/>
                        <a:latin typeface="Montserra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8" marR="52368" marT="0" marB="0" anchor="ctr">
                    <a:lnL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sk-SK" sz="1100" b="1" i="0" noProof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  <a:p>
                      <a:pPr marL="0" marR="0" lvl="0" indent="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100" b="0" i="1" noProof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  <a:p>
                      <a:pPr marL="0" marR="0" lvl="0" indent="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0" i="1" noProof="0" dirty="0">
                          <a:solidFill>
                            <a:schemeClr val="tx1"/>
                          </a:solidFill>
                          <a:effectLst/>
                          <a:latin typeface="Montserrat"/>
                        </a:rPr>
                        <a:t>Kto má na váš projekt vysoký vplyv a nízky záujem</a:t>
                      </a:r>
                      <a:r>
                        <a:rPr lang="sk-SK" sz="1100" b="0" i="1" baseline="0" noProof="0" dirty="0">
                          <a:solidFill>
                            <a:schemeClr val="tx1"/>
                          </a:solidFill>
                          <a:effectLst/>
                          <a:latin typeface="Montserrat"/>
                        </a:rPr>
                        <a:t>?  </a:t>
                      </a:r>
                      <a:endParaRPr lang="sk-SK" sz="1100" b="0" i="1" noProof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sk-SK" sz="1100" b="1" i="0" noProof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 b="1" i="0" noProof="0" dirty="0">
                          <a:solidFill>
                            <a:schemeClr val="tx1"/>
                          </a:solidFill>
                          <a:effectLst/>
                          <a:latin typeface="Montserrat"/>
                        </a:rPr>
                        <a:t>Udržiavať dobré vzťahy!</a:t>
                      </a:r>
                    </a:p>
                    <a:p>
                      <a:pPr marL="0" indent="0" algn="ctr">
                        <a:spcAft>
                          <a:spcPts val="0"/>
                        </a:spcAft>
                        <a:buFont typeface="Arial" panose="020B0604020202020204" pitchFamily="34" charset="0"/>
                        <a:buNone/>
                      </a:pPr>
                      <a:endParaRPr lang="sk-SK" sz="1100" b="0" i="0" noProof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sk-SK" sz="1100" b="1" i="0" noProof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sk-SK" sz="1100" b="1" i="0" noProof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</a:txBody>
                  <a:tcPr marL="52368" marR="52368" marT="0" marB="0" anchor="ctr">
                    <a:lnL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sk-SK" sz="1100" b="0" i="1" noProof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  <a:p>
                      <a:pPr marL="0" marR="0" lvl="0" indent="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0" i="1" noProof="0" dirty="0">
                          <a:solidFill>
                            <a:schemeClr val="tx1"/>
                          </a:solidFill>
                          <a:effectLst/>
                          <a:latin typeface="Montserrat"/>
                        </a:rPr>
                        <a:t>Kto má vysoký vplyv a vy</a:t>
                      </a:r>
                      <a:r>
                        <a:rPr lang="en-GB" sz="1100" b="0" i="1" noProof="0" dirty="0">
                          <a:solidFill>
                            <a:schemeClr val="tx1"/>
                          </a:solidFill>
                          <a:effectLst/>
                          <a:latin typeface="Montserrat"/>
                        </a:rPr>
                        <a:t>s</a:t>
                      </a:r>
                      <a:r>
                        <a:rPr lang="sk-SK" sz="1100" b="0" i="1" noProof="0" dirty="0">
                          <a:solidFill>
                            <a:schemeClr val="tx1"/>
                          </a:solidFill>
                          <a:effectLst/>
                          <a:latin typeface="Montserrat"/>
                        </a:rPr>
                        <a:t>oký záujem o váš projekt?</a:t>
                      </a:r>
                      <a:r>
                        <a:rPr lang="sk-SK" sz="1100" b="0" i="1" baseline="0" noProof="0" dirty="0">
                          <a:solidFill>
                            <a:schemeClr val="tx1"/>
                          </a:solidFill>
                          <a:effectLst/>
                          <a:latin typeface="Montserrat"/>
                        </a:rPr>
                        <a:t>  </a:t>
                      </a:r>
                      <a:endParaRPr lang="sk-SK" sz="1100" b="1" i="1" noProof="0" dirty="0">
                        <a:effectLst/>
                        <a:latin typeface="Montserra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sk-SK" sz="1100" b="1" i="0" noProof="0" dirty="0">
                        <a:effectLst/>
                        <a:latin typeface="Montserra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 b="1" i="0" noProof="0" dirty="0">
                          <a:effectLst/>
                          <a:latin typeface="Montserrat"/>
                        </a:rPr>
                        <a:t>Úzko spolupracovať!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sk-SK" sz="1100" b="1" i="0" noProof="0" dirty="0">
                        <a:effectLst/>
                        <a:latin typeface="Montserra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sk-SK" sz="1100" b="1" i="0" noProof="0" dirty="0">
                        <a:effectLst/>
                        <a:latin typeface="Montserrat"/>
                      </a:endParaRPr>
                    </a:p>
                  </a:txBody>
                  <a:tcPr marL="52368" marR="52368" marT="0" marB="0" anchor="ctr">
                    <a:lnL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0114484"/>
                  </a:ext>
                </a:extLst>
              </a:tr>
              <a:tr h="1558142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AT" sz="2000" dirty="0">
                        <a:solidFill>
                          <a:srgbClr val="FDC608"/>
                        </a:solidFill>
                        <a:effectLst/>
                        <a:latin typeface="Montserra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8" marR="52368" marT="0" marB="0" vert="vert270" anchor="ctr">
                    <a:lnR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 b="1" i="1" noProof="0" dirty="0">
                          <a:effectLst/>
                          <a:latin typeface="Montserrat"/>
                        </a:rPr>
                        <a:t>Nízka</a:t>
                      </a:r>
                      <a:endParaRPr lang="sk-SK" sz="1100" b="1" i="1" noProof="0" dirty="0">
                        <a:effectLst/>
                        <a:latin typeface="Montserra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8" marR="52368" marT="0" marB="0" anchor="ctr">
                    <a:lnL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0" i="1" noProof="0" dirty="0">
                          <a:solidFill>
                            <a:schemeClr val="tx1"/>
                          </a:solidFill>
                          <a:effectLst/>
                          <a:latin typeface="Montserrat"/>
                        </a:rPr>
                        <a:t>Kto má nízky vplyv a nízky záujem o váš projekt</a:t>
                      </a:r>
                      <a:r>
                        <a:rPr lang="sk-SK" sz="1100" b="0" i="1" baseline="0" noProof="0" dirty="0">
                          <a:solidFill>
                            <a:schemeClr val="tx1"/>
                          </a:solidFill>
                          <a:effectLst/>
                          <a:latin typeface="Montserrat"/>
                        </a:rPr>
                        <a:t>?  </a:t>
                      </a:r>
                      <a:endParaRPr lang="sk-SK" sz="1100" b="0" i="1" noProof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sk-SK" sz="1100" b="1" i="0" noProof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 b="1" i="0" noProof="0" dirty="0">
                          <a:solidFill>
                            <a:schemeClr val="tx1"/>
                          </a:solidFill>
                          <a:effectLst/>
                          <a:latin typeface="Montserrat"/>
                        </a:rPr>
                        <a:t>Sledovať s minimálnym úsilím!</a:t>
                      </a:r>
                    </a:p>
                  </a:txBody>
                  <a:tcPr marL="52368" marR="52368" marT="0" marB="0" anchor="ctr">
                    <a:lnL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0" marR="0" lvl="0" indent="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sk-SK" sz="1100" b="0" i="1" noProof="0" dirty="0">
                          <a:solidFill>
                            <a:schemeClr val="tx1"/>
                          </a:solidFill>
                          <a:effectLst/>
                          <a:latin typeface="Montserrat"/>
                        </a:rPr>
                        <a:t>Kto má nízky vplyv a vysoký záujem o váš projekt</a:t>
                      </a:r>
                      <a:r>
                        <a:rPr lang="sk-SK" sz="1100" b="0" i="1" baseline="0" noProof="0" dirty="0">
                          <a:solidFill>
                            <a:schemeClr val="tx1"/>
                          </a:solidFill>
                          <a:effectLst/>
                          <a:latin typeface="Montserrat"/>
                        </a:rPr>
                        <a:t>?  </a:t>
                      </a:r>
                      <a:endParaRPr lang="sk-SK" sz="1100" b="1" i="1" noProof="0" dirty="0">
                        <a:effectLst/>
                        <a:latin typeface="Montserra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sk-SK" sz="1100" b="1" i="0" noProof="0" dirty="0">
                        <a:effectLst/>
                        <a:latin typeface="Montserra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 b="1" i="0" noProof="0" dirty="0">
                          <a:effectLst/>
                          <a:latin typeface="Montserrat"/>
                        </a:rPr>
                        <a:t>Pravidelne informovať!</a:t>
                      </a:r>
                    </a:p>
                  </a:txBody>
                  <a:tcPr marL="52368" marR="52368" marT="0" marB="0" anchor="ctr">
                    <a:lnL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5477144"/>
                  </a:ext>
                </a:extLst>
              </a:tr>
            </a:tbl>
          </a:graphicData>
        </a:graphic>
      </p:graphicFrame>
      <p:sp>
        <p:nvSpPr>
          <p:cNvPr id="7" name="Titel 4"/>
          <p:cNvSpPr>
            <a:spLocks noGrp="1"/>
          </p:cNvSpPr>
          <p:nvPr>
            <p:ph type="title"/>
          </p:nvPr>
        </p:nvSpPr>
        <p:spPr>
          <a:xfrm>
            <a:off x="216976" y="167640"/>
            <a:ext cx="6892162" cy="1084586"/>
          </a:xfrm>
        </p:spPr>
        <p:txBody>
          <a:bodyPr/>
          <a:lstStyle/>
          <a:p>
            <a:pPr>
              <a:tabLst>
                <a:tab pos="2603500" algn="l"/>
              </a:tabLst>
            </a:pPr>
            <a:r>
              <a:rPr lang="sk-SK" dirty="0"/>
              <a:t>Organizačná štruktúra &amp; partneri</a:t>
            </a:r>
            <a:endParaRPr lang="en-GB" noProof="0" dirty="0"/>
          </a:p>
        </p:txBody>
      </p:sp>
    </p:spTree>
    <p:extLst>
      <p:ext uri="{BB962C8B-B14F-4D97-AF65-F5344CB8AC3E}">
        <p14:creationId xmlns:p14="http://schemas.microsoft.com/office/powerpoint/2010/main" val="3792368962"/>
      </p:ext>
    </p:extLst>
  </p:cSld>
  <p:clrMapOvr>
    <a:masterClrMapping/>
  </p:clrMapOvr>
  <p:transition>
    <p:fade/>
  </p:transition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sk-SK" b="1" dirty="0">
                <a:latin typeface="Montserrat Light" panose="00000400000000000000" pitchFamily="50" charset="0"/>
              </a:rPr>
              <a:t>Organizačná schéma</a:t>
            </a:r>
          </a:p>
          <a:p>
            <a:pPr marL="0" indent="0">
              <a:spcBef>
                <a:spcPts val="1200"/>
              </a:spcBef>
              <a:buNone/>
            </a:pPr>
            <a:endParaRPr lang="en-GB" b="1" noProof="0" dirty="0">
              <a:latin typeface="Montserrat Light" panose="00000400000000000000" pitchFamily="2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en-GB" b="1" noProof="0" dirty="0">
              <a:latin typeface="Montserrat Light" panose="00000400000000000000" pitchFamily="2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en-GB" b="1" noProof="0" dirty="0">
              <a:latin typeface="Montserrat Light" panose="00000400000000000000" pitchFamily="2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en-GB" b="1" noProof="0" dirty="0">
              <a:latin typeface="Montserrat Light" panose="00000400000000000000" pitchFamily="2" charset="0"/>
            </a:endParaRPr>
          </a:p>
          <a:p>
            <a:pPr>
              <a:spcBef>
                <a:spcPts val="1200"/>
              </a:spcBef>
            </a:pPr>
            <a:endParaRPr lang="en-GB" noProof="0" dirty="0">
              <a:latin typeface="Montserrat Light" panose="00000400000000000000" pitchFamily="50" charset="0"/>
            </a:endParaRPr>
          </a:p>
          <a:p>
            <a:pPr>
              <a:spcBef>
                <a:spcPts val="1200"/>
              </a:spcBef>
            </a:pPr>
            <a:endParaRPr lang="en-GB" b="1" noProof="0" dirty="0">
              <a:latin typeface="Montserrat Light" panose="00000400000000000000" pitchFamily="50" charset="0"/>
            </a:endParaRPr>
          </a:p>
          <a:p>
            <a:pPr marL="0" indent="0">
              <a:buNone/>
            </a:pPr>
            <a:endParaRPr lang="en-GB" noProof="0" dirty="0"/>
          </a:p>
        </p:txBody>
      </p:sp>
      <p:sp>
        <p:nvSpPr>
          <p:cNvPr id="7" name="Rectangle 2"/>
          <p:cNvSpPr>
            <a:spLocks noChangeArrowheads="1"/>
          </p:cNvSpPr>
          <p:nvPr/>
        </p:nvSpPr>
        <p:spPr bwMode="auto">
          <a:xfrm>
            <a:off x="0" y="0"/>
            <a:ext cx="9144000" cy="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vert="horz" wrap="none" lIns="91440" tIns="45720" rIns="91440" bIns="45720" numCol="1" anchor="ctr" anchorCtr="0" compatLnSpc="1">
            <a:prstTxWarp prst="textNoShape">
              <a:avLst/>
            </a:prstTxWarp>
            <a:spAutoFit/>
          </a:bodyPr>
          <a:lstStyle/>
          <a:p>
            <a:endParaRPr lang="de-AT"/>
          </a:p>
        </p:txBody>
      </p:sp>
      <p:graphicFrame>
        <p:nvGraphicFramePr>
          <p:cNvPr id="9" name="Diagramm 8"/>
          <p:cNvGraphicFramePr/>
          <p:nvPr/>
        </p:nvGraphicFramePr>
        <p:xfrm>
          <a:off x="1605546" y="2180675"/>
          <a:ext cx="5932908" cy="3490408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  <p:sp>
        <p:nvSpPr>
          <p:cNvPr id="10" name="Titel 4"/>
          <p:cNvSpPr>
            <a:spLocks noGrp="1"/>
          </p:cNvSpPr>
          <p:nvPr>
            <p:ph type="title"/>
          </p:nvPr>
        </p:nvSpPr>
        <p:spPr>
          <a:xfrm>
            <a:off x="214436" y="172856"/>
            <a:ext cx="6646730" cy="1084586"/>
          </a:xfrm>
        </p:spPr>
        <p:txBody>
          <a:bodyPr/>
          <a:lstStyle/>
          <a:p>
            <a:r>
              <a:rPr lang="sk-SK" i="1" dirty="0"/>
              <a:t>Môj projekt</a:t>
            </a:r>
            <a:r>
              <a:rPr lang="en-GB" i="1" noProof="0" dirty="0"/>
              <a:t>:</a:t>
            </a:r>
            <a:r>
              <a:rPr lang="en-GB" noProof="0" dirty="0"/>
              <a:t/>
            </a:r>
            <a:br>
              <a:rPr lang="en-GB" noProof="0" dirty="0"/>
            </a:br>
            <a:r>
              <a:rPr lang="sk-SK" dirty="0"/>
              <a:t>Organizačná štruktúra &amp; partneri</a:t>
            </a:r>
            <a:endParaRPr lang="en-GB" sz="2000" noProof="0" dirty="0"/>
          </a:p>
        </p:txBody>
      </p:sp>
      <p:pic>
        <p:nvPicPr>
          <p:cNvPr id="11" name="Grafik 10"/>
          <p:cNvPicPr>
            <a:picLocks noChangeAspect="1"/>
          </p:cNvPicPr>
          <p:nvPr/>
        </p:nvPicPr>
        <p:blipFill>
          <a:blip r:embed="rId7"/>
          <a:stretch>
            <a:fillRect/>
          </a:stretch>
        </p:blipFill>
        <p:spPr>
          <a:xfrm>
            <a:off x="2394293" y="172856"/>
            <a:ext cx="493571" cy="493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272330599"/>
      </p:ext>
    </p:extLst>
  </p:cSld>
  <p:clrMapOvr>
    <a:masterClrMapping/>
  </p:clrMapOvr>
  <p:transition>
    <p:fade/>
  </p:transition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Inhaltsplatzhalter 1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marL="0" indent="0">
              <a:spcBef>
                <a:spcPts val="1200"/>
              </a:spcBef>
              <a:buNone/>
            </a:pPr>
            <a:r>
              <a:rPr lang="sk-SK" b="1" dirty="0">
                <a:latin typeface="Montserrat Light" panose="00000400000000000000" pitchFamily="50" charset="0"/>
              </a:rPr>
              <a:t>Matica zainteresovaných strán</a:t>
            </a:r>
          </a:p>
          <a:p>
            <a:pPr marL="0" indent="0">
              <a:spcBef>
                <a:spcPts val="1200"/>
              </a:spcBef>
              <a:buNone/>
            </a:pPr>
            <a:endParaRPr lang="en-GB" b="1" noProof="0" dirty="0">
              <a:latin typeface="Montserrat Light" panose="00000400000000000000" pitchFamily="2" charset="0"/>
            </a:endParaRPr>
          </a:p>
          <a:p>
            <a:pPr marL="0" indent="0">
              <a:spcBef>
                <a:spcPts val="1200"/>
              </a:spcBef>
              <a:buNone/>
            </a:pPr>
            <a:endParaRPr lang="en-GB" b="1" noProof="0" dirty="0">
              <a:latin typeface="Montserrat Light" panose="00000400000000000000" pitchFamily="2" charset="0"/>
            </a:endParaRPr>
          </a:p>
          <a:p>
            <a:pPr>
              <a:spcBef>
                <a:spcPts val="1200"/>
              </a:spcBef>
            </a:pPr>
            <a:endParaRPr lang="en-GB" noProof="0" dirty="0">
              <a:latin typeface="Montserrat Light" panose="00000400000000000000" pitchFamily="50" charset="0"/>
            </a:endParaRPr>
          </a:p>
          <a:p>
            <a:pPr>
              <a:spcBef>
                <a:spcPts val="1200"/>
              </a:spcBef>
            </a:pPr>
            <a:endParaRPr lang="en-GB" b="1" noProof="0" dirty="0">
              <a:latin typeface="Montserrat Light" panose="00000400000000000000" pitchFamily="50" charset="0"/>
            </a:endParaRPr>
          </a:p>
          <a:p>
            <a:pPr marL="0" indent="0">
              <a:buNone/>
            </a:pPr>
            <a:endParaRPr lang="en-GB" noProof="0" dirty="0"/>
          </a:p>
        </p:txBody>
      </p:sp>
      <p:graphicFrame>
        <p:nvGraphicFramePr>
          <p:cNvPr id="6" name="Tabelle 5"/>
          <p:cNvGraphicFramePr>
            <a:graphicFrameLocks noGrp="1"/>
          </p:cNvGraphicFramePr>
          <p:nvPr>
            <p:extLst/>
          </p:nvPr>
        </p:nvGraphicFramePr>
        <p:xfrm>
          <a:off x="579112" y="2360058"/>
          <a:ext cx="8128909" cy="3483560"/>
        </p:xfrm>
        <a:graphic>
          <a:graphicData uri="http://schemas.openxmlformats.org/drawingml/2006/table">
            <a:tbl>
              <a:tblPr firstRow="1" firstCol="1" bandRow="1">
                <a:tableStyleId>{5C22544A-7EE6-4342-B048-85BDC9FD1C3A}</a:tableStyleId>
              </a:tblPr>
              <a:tblGrid>
                <a:gridCol w="839896">
                  <a:extLst>
                    <a:ext uri="{9D8B030D-6E8A-4147-A177-3AD203B41FA5}">
                      <a16:colId xmlns:a16="http://schemas.microsoft.com/office/drawing/2014/main" val="384992768"/>
                    </a:ext>
                  </a:extLst>
                </a:gridCol>
                <a:gridCol w="739238">
                  <a:extLst>
                    <a:ext uri="{9D8B030D-6E8A-4147-A177-3AD203B41FA5}">
                      <a16:colId xmlns:a16="http://schemas.microsoft.com/office/drawing/2014/main" val="1721881652"/>
                    </a:ext>
                  </a:extLst>
                </a:gridCol>
                <a:gridCol w="3159599">
                  <a:extLst>
                    <a:ext uri="{9D8B030D-6E8A-4147-A177-3AD203B41FA5}">
                      <a16:colId xmlns:a16="http://schemas.microsoft.com/office/drawing/2014/main" val="1294157876"/>
                    </a:ext>
                  </a:extLst>
                </a:gridCol>
                <a:gridCol w="3390176">
                  <a:extLst>
                    <a:ext uri="{9D8B030D-6E8A-4147-A177-3AD203B41FA5}">
                      <a16:colId xmlns:a16="http://schemas.microsoft.com/office/drawing/2014/main" val="2577206576"/>
                    </a:ext>
                  </a:extLst>
                </a:gridCol>
              </a:tblGrid>
              <a:tr h="367276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</a:pPr>
                      <a:r>
                        <a:rPr lang="de-AT" sz="700" dirty="0">
                          <a:effectLst/>
                          <a:latin typeface="Montserrat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</a:pPr>
                      <a:r>
                        <a:rPr lang="de-AT" sz="700" dirty="0">
                          <a:effectLst/>
                          <a:latin typeface="Montserrat"/>
                        </a:rPr>
                        <a:t> </a:t>
                      </a:r>
                    </a:p>
                    <a:p>
                      <a:pPr>
                        <a:spcAft>
                          <a:spcPts val="0"/>
                        </a:spcAft>
                        <a:tabLst>
                          <a:tab pos="534670" algn="l"/>
                        </a:tabLst>
                      </a:pPr>
                      <a:r>
                        <a:rPr lang="de-AT" sz="700" dirty="0">
                          <a:effectLst/>
                          <a:latin typeface="Montserrat"/>
                        </a:rPr>
                        <a:t>	</a:t>
                      </a:r>
                      <a:endParaRPr lang="de-AT" sz="700" dirty="0">
                        <a:effectLst/>
                        <a:latin typeface="Montserra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8" marR="52368" marT="0" marB="0">
                    <a:lnL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 grid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600" noProof="0" dirty="0">
                          <a:solidFill>
                            <a:srgbClr val="FDC608"/>
                          </a:solidFill>
                          <a:effectLst/>
                          <a:latin typeface="Montserrat"/>
                        </a:rPr>
                        <a:t>Úroveň záujmu</a:t>
                      </a:r>
                      <a:endParaRPr lang="sk-SK" sz="1600" noProof="0" dirty="0">
                        <a:solidFill>
                          <a:srgbClr val="FDC608"/>
                        </a:solidFill>
                        <a:effectLst/>
                        <a:latin typeface="Montserra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8" marR="52368" marT="0" marB="0" anchor="ctr">
                    <a:lnL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473319041"/>
                  </a:ext>
                </a:extLst>
              </a:tr>
              <a:tr h="222592">
                <a:tc gridSpan="2">
                  <a:txBody>
                    <a:bodyPr/>
                    <a:lstStyle/>
                    <a:p>
                      <a:pPr>
                        <a:spcAft>
                          <a:spcPts val="0"/>
                        </a:spcAft>
                        <a:tabLst>
                          <a:tab pos="534670" algn="l"/>
                        </a:tabLst>
                      </a:pPr>
                      <a:endParaRPr lang="de-AT" sz="700" dirty="0">
                        <a:effectLst/>
                        <a:latin typeface="Montserra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8" marR="52368" marT="0" marB="0">
                    <a:lnL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 hMerge="1">
                  <a:txBody>
                    <a:bodyPr/>
                    <a:lstStyle/>
                    <a:p>
                      <a:endParaRPr lang="de-AT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 b="1" i="1" noProof="0">
                          <a:effectLst/>
                          <a:latin typeface="Montserrat"/>
                        </a:rPr>
                        <a:t>Nízka</a:t>
                      </a:r>
                      <a:endParaRPr lang="sk-SK" sz="1100" b="1" i="1" noProof="0">
                        <a:effectLst/>
                        <a:latin typeface="Montserra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8" marR="52368" marT="0" marB="0" anchor="ctr">
                    <a:lnL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 b="1" i="1" noProof="0" dirty="0">
                          <a:effectLst/>
                          <a:latin typeface="Montserrat"/>
                          <a:ea typeface="Calibri" panose="020F0502020204030204" pitchFamily="34" charset="0"/>
                          <a:cs typeface="Times New Roman" panose="02020603050405020304" pitchFamily="18" charset="0"/>
                        </a:rPr>
                        <a:t>Vysoká</a:t>
                      </a:r>
                    </a:p>
                  </a:txBody>
                  <a:tcPr marL="52368" marR="52368" marT="0" marB="0" anchor="ctr">
                    <a:lnL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2268424948"/>
                  </a:ext>
                </a:extLst>
              </a:tr>
              <a:tr h="1335550">
                <a:tc rowSpan="2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600" noProof="0" dirty="0">
                          <a:solidFill>
                            <a:srgbClr val="FDC608"/>
                          </a:solidFill>
                          <a:effectLst/>
                          <a:latin typeface="Montserrat"/>
                        </a:rPr>
                        <a:t>Úroveň vplyvu</a:t>
                      </a:r>
                      <a:endParaRPr lang="sk-SK" sz="1600" noProof="0" dirty="0">
                        <a:solidFill>
                          <a:srgbClr val="FDC608"/>
                        </a:solidFill>
                        <a:effectLst/>
                        <a:latin typeface="Montserra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8" marR="52368" marT="0" marB="0" vert="vert270" anchor="ctr">
                    <a:lnL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 b="1" i="1" noProof="0">
                          <a:effectLst/>
                          <a:latin typeface="Montserrat"/>
                        </a:rPr>
                        <a:t>Vysoká</a:t>
                      </a:r>
                      <a:endParaRPr lang="sk-SK" sz="1100" b="1" i="1" noProof="0">
                        <a:effectLst/>
                        <a:latin typeface="Montserra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8" marR="52368" marT="0" marB="0" anchor="ctr">
                    <a:lnL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>
                          <a:solidFill>
                            <a:schemeClr val="tx1"/>
                          </a:solidFill>
                          <a:effectLst/>
                          <a:latin typeface="Montserrat"/>
                        </a:rPr>
                        <a:t>…</a:t>
                      </a:r>
                    </a:p>
                    <a:p>
                      <a:pPr marL="171450" marR="0" lvl="0" indent="-17145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i="0" dirty="0">
                          <a:solidFill>
                            <a:schemeClr val="tx1"/>
                          </a:solidFill>
                          <a:effectLst/>
                          <a:latin typeface="Montserrat"/>
                        </a:rPr>
                        <a:t>…</a:t>
                      </a:r>
                    </a:p>
                    <a:p>
                      <a:pPr marL="171450" indent="-171450" algn="ctr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endParaRPr lang="en-GB" sz="1100" b="0" i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GB" sz="1100" b="1" i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GB" sz="1100" b="1" i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</a:txBody>
                  <a:tcPr marL="52368" marR="52368" marT="0" marB="0" anchor="ctr">
                    <a:lnL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>
                          <a:effectLst/>
                          <a:latin typeface="Montserrat"/>
                        </a:rPr>
                        <a:t>…</a:t>
                      </a:r>
                    </a:p>
                    <a:p>
                      <a:pPr marL="171450" marR="0" lvl="0" indent="-17145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i="0" dirty="0">
                          <a:solidFill>
                            <a:schemeClr val="tx1"/>
                          </a:solidFill>
                          <a:effectLst/>
                          <a:latin typeface="Montserrat"/>
                        </a:rPr>
                        <a:t>…</a:t>
                      </a:r>
                      <a:endParaRPr lang="en-GB" sz="1100" b="0" i="0" dirty="0">
                        <a:effectLst/>
                        <a:latin typeface="Montserra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GB" sz="1100" b="1" i="0" dirty="0">
                        <a:effectLst/>
                        <a:latin typeface="Montserra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GB" sz="1100" b="1" i="0" dirty="0">
                        <a:effectLst/>
                        <a:latin typeface="Montserra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GB" sz="1100" b="1" i="0" dirty="0">
                        <a:effectLst/>
                        <a:latin typeface="Montserrat"/>
                      </a:endParaRPr>
                    </a:p>
                  </a:txBody>
                  <a:tcPr marL="52368" marR="52368" marT="0" marB="0" anchor="ctr">
                    <a:lnL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3290114484"/>
                  </a:ext>
                </a:extLst>
              </a:tr>
              <a:tr h="1558142">
                <a:tc vMerge="1"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endParaRPr lang="de-AT" sz="2000" dirty="0">
                        <a:solidFill>
                          <a:srgbClr val="FDC608"/>
                        </a:solidFill>
                        <a:effectLst/>
                        <a:latin typeface="Montserra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8" marR="52368" marT="0" marB="0" vert="vert270" anchor="ctr">
                    <a:lnR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127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solidFill>
                      <a:srgbClr val="003399"/>
                    </a:solidFill>
                  </a:tcPr>
                </a:tc>
                <a:tc>
                  <a:txBody>
                    <a:bodyPr/>
                    <a:lstStyle/>
                    <a:p>
                      <a:pPr algn="ctr">
                        <a:spcAft>
                          <a:spcPts val="0"/>
                        </a:spcAft>
                      </a:pPr>
                      <a:r>
                        <a:rPr lang="sk-SK" sz="1100" b="1" i="1" noProof="0" dirty="0">
                          <a:effectLst/>
                          <a:latin typeface="Montserrat"/>
                        </a:rPr>
                        <a:t>Nízka</a:t>
                      </a:r>
                      <a:endParaRPr lang="sk-SK" sz="1100" b="1" i="1" noProof="0" dirty="0">
                        <a:effectLst/>
                        <a:latin typeface="Montserrat"/>
                        <a:ea typeface="Calibri" panose="020F0502020204030204" pitchFamily="34" charset="0"/>
                        <a:cs typeface="Times New Roman" panose="02020603050405020304" pitchFamily="18" charset="0"/>
                      </a:endParaRPr>
                    </a:p>
                  </a:txBody>
                  <a:tcPr marL="52368" marR="52368" marT="0" marB="0" anchor="ctr">
                    <a:lnL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>
                          <a:solidFill>
                            <a:schemeClr val="tx1"/>
                          </a:solidFill>
                          <a:effectLst/>
                          <a:latin typeface="Montserrat"/>
                        </a:rPr>
                        <a:t>…</a:t>
                      </a:r>
                    </a:p>
                    <a:p>
                      <a:pPr marL="171450" marR="0" lvl="0" indent="-17145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i="0" dirty="0">
                          <a:solidFill>
                            <a:schemeClr val="tx1"/>
                          </a:solidFill>
                          <a:effectLst/>
                          <a:latin typeface="Montserrat"/>
                        </a:rPr>
                        <a:t>…</a:t>
                      </a: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GB" sz="1100" b="1" i="0" dirty="0">
                        <a:solidFill>
                          <a:schemeClr val="tx1"/>
                        </a:solidFill>
                        <a:effectLst/>
                        <a:latin typeface="Montserrat"/>
                      </a:endParaRPr>
                    </a:p>
                  </a:txBody>
                  <a:tcPr marL="52368" marR="52368" marT="0" marB="0" anchor="ctr">
                    <a:lnL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tc>
                  <a:txBody>
                    <a:bodyPr/>
                    <a:lstStyle/>
                    <a:p>
                      <a:pPr marL="171450" indent="-171450" algn="ctr">
                        <a:spcAft>
                          <a:spcPts val="0"/>
                        </a:spcAft>
                        <a:buFont typeface="Arial" panose="020B0604020202020204" pitchFamily="34" charset="0"/>
                        <a:buChar char="•"/>
                      </a:pPr>
                      <a:r>
                        <a:rPr lang="en-GB" sz="1100" b="0" i="0" dirty="0">
                          <a:effectLst/>
                          <a:latin typeface="Montserrat"/>
                        </a:rPr>
                        <a:t>…</a:t>
                      </a:r>
                    </a:p>
                    <a:p>
                      <a:pPr marL="171450" marR="0" lvl="0" indent="-171450" algn="ctr" defTabSz="914269" rtl="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 typeface="Arial" panose="020B0604020202020204" pitchFamily="34" charset="0"/>
                        <a:buChar char="•"/>
                        <a:tabLst/>
                        <a:defRPr/>
                      </a:pPr>
                      <a:r>
                        <a:rPr lang="en-GB" sz="1100" b="0" i="0" dirty="0">
                          <a:solidFill>
                            <a:schemeClr val="tx1"/>
                          </a:solidFill>
                          <a:effectLst/>
                          <a:latin typeface="Montserrat"/>
                        </a:rPr>
                        <a:t>…</a:t>
                      </a:r>
                      <a:endParaRPr lang="en-GB" sz="1100" b="0" i="0" dirty="0">
                        <a:effectLst/>
                        <a:latin typeface="Montserra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GB" sz="1100" b="1" i="0" dirty="0">
                        <a:effectLst/>
                        <a:latin typeface="Montserrat"/>
                      </a:endParaRPr>
                    </a:p>
                    <a:p>
                      <a:pPr algn="ctr">
                        <a:spcAft>
                          <a:spcPts val="0"/>
                        </a:spcAft>
                      </a:pPr>
                      <a:endParaRPr lang="en-GB" sz="1100" b="1" i="0" dirty="0">
                        <a:effectLst/>
                        <a:latin typeface="Montserrat"/>
                      </a:endParaRPr>
                    </a:p>
                  </a:txBody>
                  <a:tcPr marL="52368" marR="52368" marT="0" marB="0" anchor="ctr">
                    <a:lnL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1905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38100" cap="flat" cmpd="sng" algn="ctr">
                      <a:solidFill>
                        <a:srgbClr val="003399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  <a:noFill/>
                  </a:tcPr>
                </a:tc>
                <a:extLst>
                  <a:ext uri="{0D108BD9-81ED-4DB2-BD59-A6C34878D82A}">
                    <a16:rowId xmlns:a16="http://schemas.microsoft.com/office/drawing/2014/main" val="1385477144"/>
                  </a:ext>
                </a:extLst>
              </a:tr>
            </a:tbl>
          </a:graphicData>
        </a:graphic>
      </p:graphicFrame>
      <p:sp>
        <p:nvSpPr>
          <p:cNvPr id="8" name="Titel 4"/>
          <p:cNvSpPr>
            <a:spLocks noGrp="1"/>
          </p:cNvSpPr>
          <p:nvPr>
            <p:ph type="title"/>
          </p:nvPr>
        </p:nvSpPr>
        <p:spPr>
          <a:xfrm>
            <a:off x="214436" y="172856"/>
            <a:ext cx="6646730" cy="1084586"/>
          </a:xfrm>
        </p:spPr>
        <p:txBody>
          <a:bodyPr/>
          <a:lstStyle/>
          <a:p>
            <a:r>
              <a:rPr lang="sk-SK" i="1" dirty="0"/>
              <a:t>Môj projekt</a:t>
            </a:r>
            <a:r>
              <a:rPr lang="en-GB" i="1" dirty="0"/>
              <a:t>:</a:t>
            </a:r>
            <a:r>
              <a:rPr lang="en-GB" dirty="0"/>
              <a:t/>
            </a:r>
            <a:br>
              <a:rPr lang="en-GB" dirty="0"/>
            </a:br>
            <a:r>
              <a:rPr lang="sk-SK" dirty="0"/>
              <a:t>Organizačná štruktúra &amp; partneri</a:t>
            </a:r>
            <a:endParaRPr lang="en-GB" sz="2000" noProof="0" dirty="0"/>
          </a:p>
        </p:txBody>
      </p:sp>
      <p:pic>
        <p:nvPicPr>
          <p:cNvPr id="9" name="Grafik 8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2394293" y="172856"/>
            <a:ext cx="493571" cy="4935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721218784"/>
      </p:ext>
    </p:extLst>
  </p:cSld>
  <p:clrMapOvr>
    <a:masterClrMapping/>
  </p:clrMapOvr>
  <p:transition>
    <p:fade/>
  </p:transition>
</p:sld>
</file>

<file path=ppt/tags/tag1.xml><?xml version="1.0" encoding="utf-8"?>
<p:tagLst xmlns:a="http://schemas.openxmlformats.org/drawingml/2006/main" xmlns:r="http://schemas.openxmlformats.org/officeDocument/2006/relationships" xmlns:p="http://schemas.openxmlformats.org/presentationml/2006/main">
  <p:tag name="SELECTEDLANGUAGE" val="German Austria"/>
</p:tagLst>
</file>

<file path=ppt/theme/theme1.xml><?xml version="1.0" encoding="utf-8"?>
<a:theme xmlns:a="http://schemas.openxmlformats.org/drawingml/2006/main" name="WU 4:3">
  <a:themeElements>
    <a:clrScheme name="WU">
      <a:dk1>
        <a:srgbClr val="000000"/>
      </a:dk1>
      <a:lt1>
        <a:srgbClr val="FFFFFF"/>
      </a:lt1>
      <a:dk2>
        <a:srgbClr val="002350"/>
      </a:dk2>
      <a:lt2>
        <a:srgbClr val="E5F5FA"/>
      </a:lt2>
      <a:accent1>
        <a:srgbClr val="0096D3"/>
      </a:accent1>
      <a:accent2>
        <a:srgbClr val="002350"/>
      </a:accent2>
      <a:accent3>
        <a:srgbClr val="4B2582"/>
      </a:accent3>
      <a:accent4>
        <a:srgbClr val="457AA0"/>
      </a:accent4>
      <a:accent5>
        <a:srgbClr val="A592C0"/>
      </a:accent5>
      <a:accent6>
        <a:srgbClr val="80CFE9"/>
      </a:accent6>
      <a:hlink>
        <a:srgbClr val="405A7C"/>
      </a:hlink>
      <a:folHlink>
        <a:srgbClr val="0082AA"/>
      </a:folHlink>
    </a:clrScheme>
    <a:fontScheme name="WU neu">
      <a:majorFont>
        <a:latin typeface="Georgia"/>
        <a:ea typeface=""/>
        <a:cs typeface=""/>
      </a:majorFont>
      <a:minorFont>
        <a:latin typeface="Verdana"/>
        <a:ea typeface=""/>
        <a:cs typeface="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>
    <a:extraClrScheme>
      <a:clrScheme name="WU Farbschema neu">
        <a:dk1>
          <a:srgbClr val="000000"/>
        </a:dk1>
        <a:lt1>
          <a:sysClr val="window" lastClr="FFFFFF"/>
        </a:lt1>
        <a:dk2>
          <a:srgbClr val="002E60"/>
        </a:dk2>
        <a:lt2>
          <a:srgbClr val="E5F5FA"/>
        </a:lt2>
        <a:accent1>
          <a:srgbClr val="0096D3"/>
        </a:accent1>
        <a:accent2>
          <a:srgbClr val="002E60"/>
        </a:accent2>
        <a:accent3>
          <a:srgbClr val="532481"/>
        </a:accent3>
        <a:accent4>
          <a:srgbClr val="457AA0"/>
        </a:accent4>
        <a:accent5>
          <a:srgbClr val="A991C0"/>
        </a:accent5>
        <a:accent6>
          <a:srgbClr val="7FCAE9"/>
        </a:accent6>
        <a:hlink>
          <a:srgbClr val="406288"/>
        </a:hlink>
        <a:folHlink>
          <a:srgbClr val="008FAA"/>
        </a:folHlink>
      </a:clrScheme>
      <a:clrMap bg1="lt1" tx1="dk1" bg2="lt2" tx2="dk2" accent1="accent1" accent2="accent2" accent3="accent3" accent4="accent4" accent5="accent5" accent6="accent6" hlink="hlink" folHlink="folHlink"/>
    </a:extraClrScheme>
  </a:extraClrSchemeLst>
  <a:extLst>
    <a:ext uri="{05A4C25C-085E-4340-85A3-A5531E510DB2}">
      <thm15:themeFamily xmlns:thm15="http://schemas.microsoft.com/office/thememl/2012/main" name="WU Musterpräsentation 4x3 [Schreibgeschützt]" id="{9997B9F5-8ACD-42BB-BEBC-3249A4D79116}" vid="{29ED2E11-3DBD-4EEC-9F57-00DBCC414F03}"/>
    </a:ext>
  </a:extLst>
</a:theme>
</file>

<file path=ppt/theme/theme2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3.xml><?xml version="1.0" encoding="utf-8"?>
<a:theme xmlns:a="http://schemas.openxmlformats.org/drawingml/2006/main" name="Larissa">
  <a:themeElements>
    <a:clrScheme name="Larissa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Larissa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Larissa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customXml/_rels/item1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1.xml"/></Relationships>
</file>

<file path=customXml/_rels/item2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2.xml"/></Relationships>
</file>

<file path=customXml/_rels/item3.xml.rels><?xml version="1.0" encoding="UTF-8" standalone="yes"?>
<Relationships xmlns="http://schemas.openxmlformats.org/package/2006/relationships"><Relationship Id="rId1" Type="http://schemas.openxmlformats.org/officeDocument/2006/relationships/customXmlProps" Target="itemProps3.xml"/></Relationships>
</file>

<file path=customXml/item1.xml><?xml version="1.0" encoding="utf-8"?>
<ct:contentTypeSchema xmlns:ct="http://schemas.microsoft.com/office/2006/metadata/contentType" xmlns:ma="http://schemas.microsoft.com/office/2006/metadata/properties/metaAttributes" ct:_="" ma:_="" ma:contentTypeName="Dokument" ma:contentTypeID="0x010100BCF651A35DF3154DB01328AF51148DAE" ma:contentTypeVersion="1" ma:contentTypeDescription="Ein neues Dokument erstellen." ma:contentTypeScope="" ma:versionID="458c1b80f8d593bdc96b60ff34dd40b4">
  <xsd:schema xmlns:xsd="http://www.w3.org/2001/XMLSchema" xmlns:xs="http://www.w3.org/2001/XMLSchema" xmlns:p="http://schemas.microsoft.com/office/2006/metadata/properties" xmlns:ns2="1a8d9a65-8471-4209-a900-f8e11db75e0a" xmlns:ns3="08b0a3ee-3d2a-451c-9a1a-7e5d5b0c9c77" xmlns:ns4="dde413db-0745-4f3a-8dca-564dc7ff6f7d" targetNamespace="http://schemas.microsoft.com/office/2006/metadata/properties" ma:root="true" ma:fieldsID="2d31116d1a6b5af1b4a8b1ba7152d57a" ns2:_="" ns3:_="" ns4:_="">
    <xsd:import namespace="1a8d9a65-8471-4209-a900-f8e11db75e0a"/>
    <xsd:import namespace="08b0a3ee-3d2a-451c-9a1a-7e5d5b0c9c77"/>
    <xsd:import namespace="dde413db-0745-4f3a-8dca-564dc7ff6f7d"/>
    <xsd:element name="properties">
      <xsd:complexType>
        <xsd:sequence>
          <xsd:element name="documentManagement">
            <xsd:complexType>
              <xsd:all>
                <xsd:element ref="ns2:WU_x0020_ThemaTaxHTField0" minOccurs="0"/>
                <xsd:element ref="ns3:TaxCatchAll" minOccurs="0"/>
                <xsd:element ref="ns2:DokumentenartTaxHTField0" minOccurs="0"/>
                <xsd:element ref="ns4:Beschreibung" minOccurs="0"/>
                <xsd:element ref="ns4:Format" minOccurs="0"/>
                <xsd:element ref="ns4:Kategorie" minOccurs="0"/>
                <xsd:element ref="ns3:SharedWithUsers" minOccurs="0"/>
              </xsd:all>
            </xsd:complexType>
          </xsd:element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1a8d9a65-8471-4209-a900-f8e11db75e0a" elementFormDefault="qualified">
    <xsd:import namespace="http://schemas.microsoft.com/office/2006/documentManagement/types"/>
    <xsd:import namespace="http://schemas.microsoft.com/office/infopath/2007/PartnerControls"/>
    <xsd:element name="WU_x0020_ThemaTaxHTField0" ma:index="9" nillable="true" ma:taxonomy="true" ma:internalName="WU_x0020_ThemaTaxHTField0" ma:taxonomyFieldName="WU_x0020_Thema" ma:displayName="Schlagwort" ma:default="" ma:fieldId="{a2eb3201-e251-4055-97e9-466604fc777f}" ma:taxonomyMulti="true" ma:sspId="59da4ae5-1217-4de6-bd64-b7a740f353bb" ma:termSetId="c1edca97-812b-4584-b6b5-1e5cade81cae" ma:anchorId="00000000-0000-0000-0000-000000000000" ma:open="true" ma:isKeyword="false">
      <xsd:complexType>
        <xsd:sequence>
          <xsd:element ref="pc:Terms" minOccurs="0" maxOccurs="1"/>
        </xsd:sequence>
      </xsd:complexType>
    </xsd:element>
    <xsd:element name="DokumentenartTaxHTField0" ma:index="12" nillable="true" ma:taxonomy="true" ma:internalName="DokumentenartTaxHTField0" ma:taxonomyFieldName="Dokumentenart" ma:displayName="Dokumentenart" ma:default="" ma:fieldId="{0f2e647f-32b7-4850-b6be-ae358ed71e70}" ma:taxonomyMulti="true" ma:sspId="59da4ae5-1217-4de6-bd64-b7a740f353bb" ma:termSetId="325756d7-e24e-4b6f-ba71-3f779d34c1ea" ma:anchorId="00000000-0000-0000-0000-000000000000" ma:open="false" ma:isKeyword="false">
      <xsd:complexType>
        <xsd:sequence>
          <xsd:element ref="pc:Terms" minOccurs="0" maxOccurs="1"/>
        </xsd:sequence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08b0a3ee-3d2a-451c-9a1a-7e5d5b0c9c77" elementFormDefault="qualified">
    <xsd:import namespace="http://schemas.microsoft.com/office/2006/documentManagement/types"/>
    <xsd:import namespace="http://schemas.microsoft.com/office/infopath/2007/PartnerControls"/>
    <xsd:element name="TaxCatchAll" ma:index="10" nillable="true" ma:displayName="Taxonomy Catch All Column" ma:description="" ma:hidden="true" ma:list="{6a103bb8-3913-4e3b-a229-080a76572464}" ma:internalName="TaxCatchAll" ma:showField="CatchAllData" ma:web="08b0a3ee-3d2a-451c-9a1a-7e5d5b0c9c77">
      <xsd:complexType>
        <xsd:complexContent>
          <xsd:extension base="dms:MultiChoiceLookup">
            <xsd:sequence>
              <xsd:element name="Value" type="dms:Lookup" maxOccurs="unbounded" minOccurs="0" nillable="true"/>
            </xsd:sequence>
          </xsd:extension>
        </xsd:complexContent>
      </xsd:complexType>
    </xsd:element>
    <xsd:element name="SharedWithUsers" ma:index="16" nillable="true" ma:displayName="Freigegeben für" ma:description="" ma:internalName="SharedWithUsers" ma:readOnly="true">
      <xsd:complexType>
        <xsd:complexContent>
          <xsd:extension base="dms:UserMulti">
            <xsd:sequence>
              <xsd:element name="UserInfo" minOccurs="0" maxOccurs="unbounded">
                <xsd:complexType>
                  <xsd:sequence>
                    <xsd:element name="DisplayName" type="xsd:string" minOccurs="0"/>
                    <xsd:element name="AccountId" type="dms:UserId" minOccurs="0" nillable="true"/>
                    <xsd:element name="AccountType" type="xsd:string" minOccurs="0"/>
                  </xsd:sequence>
                </xsd:complexType>
              </xsd:element>
            </xsd:sequence>
          </xsd:extension>
        </xsd:complexContent>
      </xsd:complexType>
    </xsd:element>
  </xsd:schema>
  <xsd:schema xmlns:xsd="http://www.w3.org/2001/XMLSchema" xmlns:xs="http://www.w3.org/2001/XMLSchema" xmlns:dms="http://schemas.microsoft.com/office/2006/documentManagement/types" xmlns:pc="http://schemas.microsoft.com/office/infopath/2007/PartnerControls" targetNamespace="dde413db-0745-4f3a-8dca-564dc7ff6f7d" elementFormDefault="qualified">
    <xsd:import namespace="http://schemas.microsoft.com/office/2006/documentManagement/types"/>
    <xsd:import namespace="http://schemas.microsoft.com/office/infopath/2007/PartnerControls"/>
    <xsd:element name="Beschreibung" ma:index="13" nillable="true" ma:displayName="Beschreibung" ma:internalName="Beschreibung">
      <xsd:simpleType>
        <xsd:restriction base="dms:Note">
          <xsd:maxLength value="255"/>
        </xsd:restriction>
      </xsd:simpleType>
    </xsd:element>
    <xsd:element name="Format" ma:index="14" nillable="true" ma:displayName="Format" ma:format="Dropdown" ma:internalName="Format">
      <xsd:simpleType>
        <xsd:union memberTypes="dms:Text">
          <xsd:simpleType>
            <xsd:restriction base="dms:Choice">
              <xsd:enumeration value="LaTeX"/>
              <xsd:enumeration value="Microsoft Office 2003"/>
              <xsd:enumeration value="Microsoft Office 2007-2013"/>
              <xsd:enumeration value="Microsoft Office 2013/2016"/>
              <xsd:enumeration value="OpenOffice 3.0"/>
            </xsd:restriction>
          </xsd:simpleType>
        </xsd:union>
      </xsd:simpleType>
    </xsd:element>
    <xsd:element name="Kategorie" ma:index="15" nillable="true" ma:displayName="Kategorie" ma:default="Anleitungen" ma:format="Dropdown" ma:internalName="Kategorie">
      <xsd:simpleType>
        <xsd:union memberTypes="dms:Text">
          <xsd:simpleType>
            <xsd:restriction base="dms:Choice">
              <xsd:enumeration value="Anleitungen"/>
              <xsd:enumeration value="Aushänge für Lift und Tür"/>
              <xsd:enumeration value="Basisvorlagen"/>
              <xsd:enumeration value="Brief-/Faxvorlagen"/>
              <xsd:enumeration value="Einladungen"/>
              <xsd:enumeration value="Etiketten"/>
              <xsd:enumeration value="Musterdateien"/>
              <xsd:enumeration value="Namensschilder"/>
              <xsd:enumeration value="Präsentationen"/>
              <xsd:enumeration value="Skripten-Cover"/>
            </xsd:restriction>
          </xsd:simpleType>
        </xsd:union>
      </xsd:simpleType>
    </xsd:element>
  </xsd:schema>
  <xsd:schema xmlns="http://schemas.openxmlformats.org/package/2006/metadata/core-properties" xmlns:xsd="http://www.w3.org/2001/XMLSchema" xmlns:xsi="http://www.w3.org/2001/XMLSchema-instance" xmlns:dc="http://purl.org/dc/elements/1.1/" xmlns:dcterms="http://purl.org/dc/terms/" xmlns:odoc="http://schemas.microsoft.com/internal/obd" targetNamespace="http://schemas.openxmlformats.org/package/2006/metadata/core-properties" elementFormDefault="qualified" attributeFormDefault="unqualified" blockDefault="#all">
    <xsd:import namespace="http://purl.org/dc/elements/1.1/" schemaLocation="http://dublincore.org/schemas/xmls/qdc/2003/04/02/dc.xsd"/>
    <xsd:import namespace="http://purl.org/dc/terms/" schemaLocation="http://dublincore.org/schemas/xmls/qdc/2003/04/02/dcterms.xsd"/>
    <xsd:element name="coreProperties" type="CT_coreProperties"/>
    <xsd:complexType name="CT_coreProperties">
      <xsd:all>
        <xsd:element ref="dc:creator" minOccurs="0" maxOccurs="1"/>
        <xsd:element ref="dcterms:created" minOccurs="0" maxOccurs="1"/>
        <xsd:element ref="dc:identifier" minOccurs="0" maxOccurs="1"/>
        <xsd:element name="contentType" minOccurs="0" maxOccurs="1" type="xsd:string" ma:index="0" ma:displayName="Inhaltstyp"/>
        <xsd:element ref="dc:title" minOccurs="0" maxOccurs="1" ma:index="4" ma:displayName="Titel"/>
        <xsd:element ref="dc:subject" minOccurs="0" maxOccurs="1"/>
        <xsd:element ref="dc:description" minOccurs="0" maxOccurs="1"/>
        <xsd:element name="keywords" minOccurs="0" maxOccurs="1" type="xsd:string"/>
        <xsd:element ref="dc:language" minOccurs="0" maxOccurs="1"/>
        <xsd:element name="category" minOccurs="0" maxOccurs="1" type="xsd:string"/>
        <xsd:element name="version" minOccurs="0" maxOccurs="1" type="xsd:string"/>
        <xsd:element name="revision" minOccurs="0" maxOccurs="1" type="xsd:string">
          <xsd:annotation>
            <xsd:documentation>
                        This value indicates the number of saves or revisions. The application is responsible for updating this value after each revision.
                    </xsd:documentation>
          </xsd:annotation>
        </xsd:element>
        <xsd:element name="lastModifiedBy" minOccurs="0" maxOccurs="1" type="xsd:string"/>
        <xsd:element ref="dcterms:modified" minOccurs="0" maxOccurs="1"/>
        <xsd:element name="contentStatus" minOccurs="0" maxOccurs="1" type="xsd:string"/>
      </xsd:all>
    </xsd:complexType>
  </xsd:schema>
  <xs:schema xmlns:pc="http://schemas.microsoft.com/office/infopath/2007/PartnerControls" xmlns:xs="http://www.w3.org/2001/XMLSchema" targetNamespace="http://schemas.microsoft.com/office/infopath/2007/PartnerControls" elementFormDefault="qualified" attributeFormDefault="unqualified">
    <xs:element name="Person">
      <xs:complexType>
        <xs:sequence>
          <xs:element ref="pc:DisplayName" minOccurs="0"/>
          <xs:element ref="pc:AccountId" minOccurs="0"/>
          <xs:element ref="pc:AccountType" minOccurs="0"/>
        </xs:sequence>
      </xs:complexType>
    </xs:element>
    <xs:element name="DisplayName" type="xs:string"/>
    <xs:element name="AccountId" type="xs:string"/>
    <xs:element name="AccountType" type="xs:string"/>
    <xs:element name="BDCAssociatedEntity">
      <xs:complexType>
        <xs:sequence>
          <xs:element ref="pc:BDCEntity" minOccurs="0" maxOccurs="unbounded"/>
        </xs:sequence>
        <xs:attribute ref="pc:EntityNamespace"/>
        <xs:attribute ref="pc:EntityName"/>
        <xs:attribute ref="pc:SystemInstanceName"/>
        <xs:attribute ref="pc:AssociationName"/>
      </xs:complexType>
    </xs:element>
    <xs:attribute name="EntityNamespace" type="xs:string"/>
    <xs:attribute name="EntityName" type="xs:string"/>
    <xs:attribute name="SystemInstanceName" type="xs:string"/>
    <xs:attribute name="AssociationName" type="xs:string"/>
    <xs:element name="BDCEntity">
      <xs:complexType>
        <xs:sequence>
          <xs:element ref="pc:EntityDisplayName" minOccurs="0"/>
          <xs:element ref="pc:EntityInstanceReference" minOccurs="0"/>
          <xs:element ref="pc:EntityId1" minOccurs="0"/>
          <xs:element ref="pc:EntityId2" minOccurs="0"/>
          <xs:element ref="pc:EntityId3" minOccurs="0"/>
          <xs:element ref="pc:EntityId4" minOccurs="0"/>
          <xs:element ref="pc:EntityId5" minOccurs="0"/>
        </xs:sequence>
      </xs:complexType>
    </xs:element>
    <xs:element name="EntityDisplayName" type="xs:string"/>
    <xs:element name="EntityInstanceReference" type="xs:string"/>
    <xs:element name="EntityId1" type="xs:string"/>
    <xs:element name="EntityId2" type="xs:string"/>
    <xs:element name="EntityId3" type="xs:string"/>
    <xs:element name="EntityId4" type="xs:string"/>
    <xs:element name="EntityId5" type="xs:string"/>
    <xs:element name="Terms">
      <xs:complexType>
        <xs:sequence>
          <xs:element ref="pc:TermInfo" minOccurs="0" maxOccurs="unbounded"/>
        </xs:sequence>
      </xs:complexType>
    </xs:element>
    <xs:element name="TermInfo">
      <xs:complexType>
        <xs:sequence>
          <xs:element ref="pc:TermName" minOccurs="0"/>
          <xs:element ref="pc:TermId" minOccurs="0"/>
        </xs:sequence>
      </xs:complexType>
    </xs:element>
    <xs:element name="TermName" type="xs:string"/>
    <xs:element name="TermId" type="xs:string"/>
  </xs:schema>
</ct:contentTypeSchema>
</file>

<file path=customXml/item2.xml><?xml version="1.0" encoding="utf-8"?>
<?mso-contentType ?>
<FormTemplates xmlns="http://schemas.microsoft.com/sharepoint/v3/contenttype/forms">
  <Display>DocumentLibraryForm</Display>
  <Edit>DocumentLibraryForm</Edit>
  <New>DocumentLibraryForm</New>
</FormTemplates>
</file>

<file path=customXml/item3.xml><?xml version="1.0" encoding="utf-8"?>
<p:properties xmlns:p="http://schemas.microsoft.com/office/2006/metadata/properties" xmlns:xsi="http://www.w3.org/2001/XMLSchema-instance" xmlns:pc="http://schemas.microsoft.com/office/infopath/2007/PartnerControls">
  <documentManagement>
    <Kategorie xmlns="dde413db-0745-4f3a-8dca-564dc7ff6f7d">Präsentationen</Kategorie>
    <Beschreibung xmlns="dde413db-0745-4f3a-8dca-564dc7ff6f7d">Musterpräsentation im Format 4:3</Beschreibung>
    <TaxCatchAll xmlns="08b0a3ee-3d2a-451c-9a1a-7e5d5b0c9c77">
      <Value>266</Value>
      <Value>403</Value>
    </TaxCatchAll>
    <DokumentenartTaxHTField0 xmlns="1a8d9a65-8471-4209-a900-f8e11db75e0a">
      <Terms xmlns="http://schemas.microsoft.com/office/infopath/2007/PartnerControls">
        <TermInfo xmlns="http://schemas.microsoft.com/office/infopath/2007/PartnerControls">
          <TermName xmlns="http://schemas.microsoft.com/office/infopath/2007/PartnerControls">Vorlagen</TermName>
          <TermId xmlns="http://schemas.microsoft.com/office/infopath/2007/PartnerControls">17fc50ed-8ad1-47be-ab12-04243fd74ddb</TermId>
        </TermInfo>
      </Terms>
    </DokumentenartTaxHTField0>
    <WU_x0020_ThemaTaxHTField0 xmlns="1a8d9a65-8471-4209-a900-f8e11db75e0a">
      <Terms xmlns="http://schemas.microsoft.com/office/infopath/2007/PartnerControls">
        <TermInfo xmlns="http://schemas.microsoft.com/office/infopath/2007/PartnerControls">
          <TermName xmlns="http://schemas.microsoft.com/office/infopath/2007/PartnerControls">Corporate Design</TermName>
          <TermId xmlns="http://schemas.microsoft.com/office/infopath/2007/PartnerControls">19895bcd-b158-45ae-ab7b-f5ca217dfcec</TermId>
        </TermInfo>
      </Terms>
    </WU_x0020_ThemaTaxHTField0>
    <Format xmlns="dde413db-0745-4f3a-8dca-564dc7ff6f7d">Microsoft Office 2013/2016</Format>
  </documentManagement>
</p:properties>
</file>

<file path=customXml/itemProps1.xml><?xml version="1.0" encoding="utf-8"?>
<ds:datastoreItem xmlns:ds="http://schemas.openxmlformats.org/officeDocument/2006/customXml" ds:itemID="{F81A55E1-CBDB-4240-BA15-C35289904016}">
  <ds:schemaRefs>
    <ds:schemaRef ds:uri="http://schemas.microsoft.com/office/2006/metadata/contentType"/>
    <ds:schemaRef ds:uri="http://schemas.microsoft.com/office/2006/metadata/properties/metaAttributes"/>
    <ds:schemaRef ds:uri="http://www.w3.org/2001/XMLSchema"/>
    <ds:schemaRef ds:uri="http://schemas.microsoft.com/office/2006/metadata/properties"/>
    <ds:schemaRef ds:uri="1a8d9a65-8471-4209-a900-f8e11db75e0a"/>
    <ds:schemaRef ds:uri="08b0a3ee-3d2a-451c-9a1a-7e5d5b0c9c77"/>
    <ds:schemaRef ds:uri="dde413db-0745-4f3a-8dca-564dc7ff6f7d"/>
    <ds:schemaRef ds:uri="http://schemas.microsoft.com/office/2006/documentManagement/types"/>
    <ds:schemaRef ds:uri="http://schemas.microsoft.com/office/infopath/2007/PartnerControls"/>
    <ds:schemaRef ds:uri="http://schemas.openxmlformats.org/package/2006/metadata/core-properties"/>
    <ds:schemaRef ds:uri="http://purl.org/dc/elements/1.1/"/>
    <ds:schemaRef ds:uri="http://purl.org/dc/terms/"/>
    <ds:schemaRef ds:uri="http://schemas.microsoft.com/internal/obd"/>
  </ds:schemaRefs>
</ds:datastoreItem>
</file>

<file path=customXml/itemProps2.xml><?xml version="1.0" encoding="utf-8"?>
<ds:datastoreItem xmlns:ds="http://schemas.openxmlformats.org/officeDocument/2006/customXml" ds:itemID="{98CB9B64-E4F9-4EC0-BA15-F56C2B27300A}">
  <ds:schemaRefs>
    <ds:schemaRef ds:uri="http://schemas.microsoft.com/sharepoint/v3/contenttype/forms"/>
  </ds:schemaRefs>
</ds:datastoreItem>
</file>

<file path=customXml/itemProps3.xml><?xml version="1.0" encoding="utf-8"?>
<ds:datastoreItem xmlns:ds="http://schemas.openxmlformats.org/officeDocument/2006/customXml" ds:itemID="{2F7D6B3F-5577-476F-86B7-640F22A7303E}">
  <ds:schemaRefs>
    <ds:schemaRef ds:uri="1a8d9a65-8471-4209-a900-f8e11db75e0a"/>
    <ds:schemaRef ds:uri="http://purl.org/dc/terms/"/>
    <ds:schemaRef ds:uri="http://schemas.openxmlformats.org/package/2006/metadata/core-properties"/>
    <ds:schemaRef ds:uri="http://schemas.microsoft.com/office/2006/documentManagement/types"/>
    <ds:schemaRef ds:uri="http://purl.org/dc/elements/1.1/"/>
    <ds:schemaRef ds:uri="http://schemas.microsoft.com/office/2006/metadata/properties"/>
    <ds:schemaRef ds:uri="http://schemas.microsoft.com/office/infopath/2007/PartnerControls"/>
    <ds:schemaRef ds:uri="dde413db-0745-4f3a-8dca-564dc7ff6f7d"/>
    <ds:schemaRef ds:uri="08b0a3ee-3d2a-451c-9a1a-7e5d5b0c9c77"/>
    <ds:schemaRef ds:uri="http://www.w3.org/XML/1998/namespace"/>
    <ds:schemaRef ds:uri="http://purl.org/dc/dcmitype/"/>
  </ds:schemaRefs>
</ds:datastoreItem>
</file>

<file path=docProps/app.xml><?xml version="1.0" encoding="utf-8"?>
<Properties xmlns="http://schemas.openxmlformats.org/officeDocument/2006/extended-properties" xmlns:vt="http://schemas.openxmlformats.org/officeDocument/2006/docPropsVTypes">
  <Template>VL_WU Musterpräsentation 4x3_Stand Juli2017</Template>
  <TotalTime>0</TotalTime>
  <Words>230</Words>
  <Application>Microsoft Office PowerPoint</Application>
  <PresentationFormat>Bildschirmpräsentation (4:3)</PresentationFormat>
  <Paragraphs>88</Paragraphs>
  <Slides>5</Slides>
  <Notes>0</Notes>
  <HiddenSlides>0</HiddenSlides>
  <MMClips>0</MMClips>
  <ScaleCrop>false</ScaleCrop>
  <HeadingPairs>
    <vt:vector size="6" baseType="variant">
      <vt:variant>
        <vt:lpstr>Verwendete Schriftarten</vt:lpstr>
      </vt:variant>
      <vt:variant>
        <vt:i4>9</vt:i4>
      </vt:variant>
      <vt:variant>
        <vt:lpstr>Design</vt:lpstr>
      </vt:variant>
      <vt:variant>
        <vt:i4>1</vt:i4>
      </vt:variant>
      <vt:variant>
        <vt:lpstr>Folientitel</vt:lpstr>
      </vt:variant>
      <vt:variant>
        <vt:i4>5</vt:i4>
      </vt:variant>
    </vt:vector>
  </HeadingPairs>
  <TitlesOfParts>
    <vt:vector size="15" baseType="lpstr">
      <vt:lpstr>Arial</vt:lpstr>
      <vt:lpstr>Calibri</vt:lpstr>
      <vt:lpstr>Cambria</vt:lpstr>
      <vt:lpstr>Georgia</vt:lpstr>
      <vt:lpstr>Montserrat</vt:lpstr>
      <vt:lpstr>Montserrat Light</vt:lpstr>
      <vt:lpstr>Times New Roman</vt:lpstr>
      <vt:lpstr>Verdana</vt:lpstr>
      <vt:lpstr>Wingdings</vt:lpstr>
      <vt:lpstr>WU 4:3</vt:lpstr>
      <vt:lpstr>Organizačná štruktúra &amp; partneri</vt:lpstr>
      <vt:lpstr>Organizačná štruktúra &amp; partneri</vt:lpstr>
      <vt:lpstr>Organizačná štruktúra &amp; partneri</vt:lpstr>
      <vt:lpstr>Môj projekt: Organizačná štruktúra &amp; partneri</vt:lpstr>
      <vt:lpstr>Môj projekt: Organizačná štruktúra &amp; partneri</vt:lpstr>
    </vt:vector>
  </TitlesOfParts>
  <Manager/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/>
  <dc:creator/>
  <cp:lastModifiedBy/>
  <cp:revision>1</cp:revision>
  <dcterms:created xsi:type="dcterms:W3CDTF">2018-09-18T10:01:00Z</dcterms:created>
  <dcterms:modified xsi:type="dcterms:W3CDTF">2021-06-22T14:04:44Z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WU Thema">
    <vt:lpwstr>403;#Corporate Design|19895bcd-b158-45ae-ab7b-f5ca217dfcec</vt:lpwstr>
  </property>
  <property fmtid="{D5CDD505-2E9C-101B-9397-08002B2CF9AE}" pid="3" name="Dokumentenart">
    <vt:lpwstr>266;#Vorlagen|17fc50ed-8ad1-47be-ab12-04243fd74ddb</vt:lpwstr>
  </property>
  <property fmtid="{D5CDD505-2E9C-101B-9397-08002B2CF9AE}" pid="4" name="ContentTypeId">
    <vt:lpwstr>0x010100BCF651A35DF3154DB01328AF51148DAE</vt:lpwstr>
  </property>
</Properties>
</file>